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61" r:id="rId4"/>
    <p:sldId id="312" r:id="rId5"/>
    <p:sldId id="329" r:id="rId6"/>
    <p:sldId id="333" r:id="rId7"/>
    <p:sldId id="334" r:id="rId8"/>
    <p:sldId id="336" r:id="rId9"/>
    <p:sldId id="335" r:id="rId10"/>
    <p:sldId id="337" r:id="rId11"/>
    <p:sldId id="338" r:id="rId12"/>
    <p:sldId id="339" r:id="rId13"/>
    <p:sldId id="340" r:id="rId14"/>
    <p:sldId id="328" r:id="rId15"/>
  </p:sldIdLst>
  <p:sldSz cx="9144000" cy="5143500" type="screen16x9"/>
  <p:notesSz cx="6858000" cy="9144000"/>
  <p:embeddedFontLst>
    <p:embeddedFont>
      <p:font typeface="Anaheim" pitchFamily="2" charset="77"/>
      <p:regular r:id="rId17"/>
      <p:bold r:id="rId18"/>
    </p:embeddedFont>
    <p:embeddedFont>
      <p:font typeface="Asap"/>
      <p:regular r:id="rId19"/>
      <p:bold r:id="rId20"/>
      <p:italic r:id="rId21"/>
      <p:boldItalic r:id="rId22"/>
    </p:embeddedFont>
    <p:embeddedFont>
      <p:font typeface="Asap SemiBold" pitchFamily="2" charset="77"/>
      <p:regular r:id="rId23"/>
      <p:bold r:id="rId24"/>
      <p:italic r:id="rId25"/>
      <p:boldItalic r:id="rId26"/>
    </p:embeddedFont>
    <p:embeddedFont>
      <p:font typeface="Barlow" pitchFamily="2" charset="77"/>
      <p:regular r:id="rId27"/>
      <p:bold r:id="rId28"/>
      <p:italic r:id="rId29"/>
      <p:boldItalic r:id="rId30"/>
    </p:embeddedFont>
    <p:embeddedFont>
      <p:font typeface="Barlow Medium" panose="00000600000000000000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363"/>
    <a:srgbClr val="425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D522A4-E584-497C-A1AD-BC9C01A8B754}">
  <a:tblStyle styleId="{65D522A4-E584-497C-A1AD-BC9C01A8B7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90A27A-79E6-4C74-884F-645613B5A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2"/>
    <p:restoredTop sz="94655"/>
  </p:normalViewPr>
  <p:slideViewPr>
    <p:cSldViewPr snapToGrid="0">
      <p:cViewPr varScale="1">
        <p:scale>
          <a:sx n="200" d="100"/>
          <a:sy n="200" d="100"/>
        </p:scale>
        <p:origin x="-1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D5614ED1-164C-FDB2-515D-9F7117874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186860CC-EB1E-023C-B09C-43E67DE07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A07A748A-97DA-0AC7-0144-2809127B7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80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2B8C1C61-58E3-EAEB-3B1C-CDF76DDB3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8FE66212-21D7-7DB2-0E58-E11C5842B8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11439765-2221-05D5-1E19-3175D9DA0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83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974517B3-DFCD-5A49-2BD2-73930164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2B72091C-6291-9965-1B5B-406F45266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EEF5B4AB-ADD1-FA9F-6627-A935A03C7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104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FC49CFF2-938F-FFD4-D1D8-52F9E1F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B98BB909-FFCF-D518-2417-AE537DFB7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2B558D9C-1726-E945-78E9-362C6EFD5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09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0">
          <a:extLst>
            <a:ext uri="{FF2B5EF4-FFF2-40B4-BE49-F238E27FC236}">
              <a16:creationId xmlns:a16="http://schemas.microsoft.com/office/drawing/2014/main" id="{EAB3DE9C-911F-836F-5CEF-E16E3735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" name="Google Shape;5191;g135e18421cc_13_10:notes">
            <a:extLst>
              <a:ext uri="{FF2B5EF4-FFF2-40B4-BE49-F238E27FC236}">
                <a16:creationId xmlns:a16="http://schemas.microsoft.com/office/drawing/2014/main" id="{5025E7BA-E0D5-298B-C280-4942A2D72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2" name="Google Shape;5192;g135e18421cc_13_10:notes">
            <a:extLst>
              <a:ext uri="{FF2B5EF4-FFF2-40B4-BE49-F238E27FC236}">
                <a16:creationId xmlns:a16="http://schemas.microsoft.com/office/drawing/2014/main" id="{8990CDE7-9BDE-707A-FCFA-AA70ECA9D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2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70201DB4-0BDC-161B-1E9B-303E217E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9A9ACA98-66C3-D4C4-D994-2706675FB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08E00C0D-EF31-DEDD-D2B5-C5B1EDDC2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1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6E5611E5-2574-C96A-81ED-849515C3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C5575EA0-3128-1985-47A3-1A9BE5128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12F9595F-13DB-6DB8-BB3E-5277195A5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45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1E09708C-19D5-91AE-192D-0FD499197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108FD0AA-C5BF-098E-3B65-2D4FE745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B61BE727-D711-DA08-6102-7312068C6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79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769544F0-A0FA-3064-FC77-43D62B57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BED93169-8CD3-DA96-3373-3FEBE0A1E8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1751E070-1310-80DF-9C2D-31925A2A79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07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75A1D660-C733-F0FC-2E13-E5E78951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958475A6-FFFB-0510-1CFE-AB6B5E1B0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4DBADAB5-1037-8EC1-CCAB-765B84335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356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>
          <a:extLst>
            <a:ext uri="{FF2B5EF4-FFF2-40B4-BE49-F238E27FC236}">
              <a16:creationId xmlns:a16="http://schemas.microsoft.com/office/drawing/2014/main" id="{83834E73-E4FA-23B2-D857-3D24C8B7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BC7B8C12-2203-988D-1D64-D79F1FB455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54dda1946d_6_332:notes">
            <a:extLst>
              <a:ext uri="{FF2B5EF4-FFF2-40B4-BE49-F238E27FC236}">
                <a16:creationId xmlns:a16="http://schemas.microsoft.com/office/drawing/2014/main" id="{0E642456-88E2-9368-8709-FCF98CDF1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00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o-RO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0500" y="1743313"/>
            <a:ext cx="63630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90525" y="3071088"/>
            <a:ext cx="63630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847931" y="-337191"/>
            <a:ext cx="11948456" cy="6634133"/>
            <a:chOff x="-1847931" y="-337191"/>
            <a:chExt cx="11948456" cy="663413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01998" y="4772238"/>
              <a:ext cx="2779566" cy="570008"/>
              <a:chOff x="3240" y="1231560"/>
              <a:chExt cx="1292040" cy="26496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1390521" y="-337191"/>
              <a:ext cx="4126366" cy="876698"/>
              <a:chOff x="71280" y="1648800"/>
              <a:chExt cx="1918080" cy="4075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2"/>
            <p:cNvGrpSpPr/>
            <p:nvPr/>
          </p:nvGrpSpPr>
          <p:grpSpPr>
            <a:xfrm>
              <a:off x="7041227" y="4435121"/>
              <a:ext cx="2304042" cy="1861821"/>
              <a:chOff x="1245600" y="2050920"/>
              <a:chExt cx="1071000" cy="865440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8430772" y="723929"/>
              <a:ext cx="1669753" cy="1538868"/>
              <a:chOff x="1321200" y="687960"/>
              <a:chExt cx="776160" cy="71532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2"/>
            <p:cNvGrpSpPr/>
            <p:nvPr/>
          </p:nvGrpSpPr>
          <p:grpSpPr>
            <a:xfrm>
              <a:off x="8589149" y="2876161"/>
              <a:ext cx="1352996" cy="945625"/>
              <a:chOff x="2379960" y="470880"/>
              <a:chExt cx="628920" cy="43956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"/>
            <p:cNvGrpSpPr/>
            <p:nvPr/>
          </p:nvGrpSpPr>
          <p:grpSpPr>
            <a:xfrm>
              <a:off x="-1847931" y="723933"/>
              <a:ext cx="2561166" cy="2417115"/>
              <a:chOff x="16200" y="3746880"/>
              <a:chExt cx="1190520" cy="1123560"/>
            </a:xfrm>
          </p:grpSpPr>
          <p:sp>
            <p:nvSpPr>
              <p:cNvPr id="223" name="Google Shape;223;p2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2"/>
            <p:cNvGrpSpPr/>
            <p:nvPr/>
          </p:nvGrpSpPr>
          <p:grpSpPr>
            <a:xfrm>
              <a:off x="2731389" y="4772259"/>
              <a:ext cx="1094323" cy="1490076"/>
              <a:chOff x="4084200" y="3439800"/>
              <a:chExt cx="508680" cy="692640"/>
            </a:xfrm>
          </p:grpSpPr>
          <p:sp>
            <p:nvSpPr>
              <p:cNvPr id="273" name="Google Shape;273;p2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p2"/>
            <p:cNvGrpSpPr/>
            <p:nvPr/>
          </p:nvGrpSpPr>
          <p:grpSpPr>
            <a:xfrm>
              <a:off x="7846046" y="42103"/>
              <a:ext cx="1169447" cy="374068"/>
              <a:chOff x="1605960" y="528480"/>
              <a:chExt cx="543600" cy="173880"/>
            </a:xfrm>
          </p:grpSpPr>
          <p:sp>
            <p:nvSpPr>
              <p:cNvPr id="288" name="Google Shape;288;p2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o-RO"/>
          </a:p>
        </p:txBody>
      </p:sp>
      <p:sp>
        <p:nvSpPr>
          <p:cNvPr id="1048" name="Google Shape;10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3"/>
          <p:cNvSpPr txBox="1">
            <a:spLocks noGrp="1"/>
          </p:cNvSpPr>
          <p:nvPr>
            <p:ph type="subTitle" idx="1"/>
          </p:nvPr>
        </p:nvSpPr>
        <p:spPr>
          <a:xfrm>
            <a:off x="719976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3"/>
          <p:cNvSpPr txBox="1">
            <a:spLocks noGrp="1"/>
          </p:cNvSpPr>
          <p:nvPr>
            <p:ph type="subTitle" idx="2"/>
          </p:nvPr>
        </p:nvSpPr>
        <p:spPr>
          <a:xfrm>
            <a:off x="3419247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13"/>
          <p:cNvSpPr txBox="1">
            <a:spLocks noGrp="1"/>
          </p:cNvSpPr>
          <p:nvPr>
            <p:ph type="subTitle" idx="3"/>
          </p:nvPr>
        </p:nvSpPr>
        <p:spPr>
          <a:xfrm>
            <a:off x="2069615" y="38268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3"/>
          <p:cNvSpPr txBox="1">
            <a:spLocks noGrp="1"/>
          </p:cNvSpPr>
          <p:nvPr>
            <p:ph type="subTitle" idx="4"/>
          </p:nvPr>
        </p:nvSpPr>
        <p:spPr>
          <a:xfrm>
            <a:off x="4768885" y="38268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3"/>
          <p:cNvSpPr txBox="1">
            <a:spLocks noGrp="1"/>
          </p:cNvSpPr>
          <p:nvPr>
            <p:ph type="subTitle" idx="5"/>
          </p:nvPr>
        </p:nvSpPr>
        <p:spPr>
          <a:xfrm>
            <a:off x="6118524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376" y="13691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" name="Google Shape;1055;p13"/>
          <p:cNvSpPr txBox="1">
            <a:spLocks noGrp="1"/>
          </p:cNvSpPr>
          <p:nvPr>
            <p:ph type="title" idx="7" hasCustomPrompt="1"/>
          </p:nvPr>
        </p:nvSpPr>
        <p:spPr>
          <a:xfrm>
            <a:off x="2855015" y="3048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47" y="13691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9" hasCustomPrompt="1"/>
          </p:nvPr>
        </p:nvSpPr>
        <p:spPr>
          <a:xfrm>
            <a:off x="5554285" y="3048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3924" y="13691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9" name="Google Shape;1059;p13"/>
          <p:cNvSpPr txBox="1">
            <a:spLocks noGrp="1"/>
          </p:cNvSpPr>
          <p:nvPr>
            <p:ph type="subTitle" idx="14"/>
          </p:nvPr>
        </p:nvSpPr>
        <p:spPr>
          <a:xfrm>
            <a:off x="719976" y="18145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subTitle" idx="15"/>
          </p:nvPr>
        </p:nvSpPr>
        <p:spPr>
          <a:xfrm>
            <a:off x="3419247" y="18145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16"/>
          </p:nvPr>
        </p:nvSpPr>
        <p:spPr>
          <a:xfrm>
            <a:off x="6118524" y="18145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subTitle" idx="17"/>
          </p:nvPr>
        </p:nvSpPr>
        <p:spPr>
          <a:xfrm>
            <a:off x="2069615" y="349437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8"/>
          </p:nvPr>
        </p:nvSpPr>
        <p:spPr>
          <a:xfrm>
            <a:off x="4768885" y="349437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grpSp>
        <p:nvGrpSpPr>
          <p:cNvPr id="1064" name="Google Shape;1064;p13"/>
          <p:cNvGrpSpPr/>
          <p:nvPr/>
        </p:nvGrpSpPr>
        <p:grpSpPr>
          <a:xfrm>
            <a:off x="-146278" y="6"/>
            <a:ext cx="11228264" cy="5426603"/>
            <a:chOff x="-146278" y="6"/>
            <a:chExt cx="11228264" cy="5426603"/>
          </a:xfrm>
        </p:grpSpPr>
        <p:grpSp>
          <p:nvGrpSpPr>
            <p:cNvPr id="1065" name="Google Shape;1065;p13"/>
            <p:cNvGrpSpPr/>
            <p:nvPr/>
          </p:nvGrpSpPr>
          <p:grpSpPr>
            <a:xfrm>
              <a:off x="8424012" y="6"/>
              <a:ext cx="2657974" cy="1278647"/>
              <a:chOff x="3368880" y="572760"/>
              <a:chExt cx="1235520" cy="594360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3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3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4" name="Google Shape;1104;p13"/>
            <p:cNvGrpSpPr/>
            <p:nvPr/>
          </p:nvGrpSpPr>
          <p:grpSpPr>
            <a:xfrm>
              <a:off x="-146278" y="3887741"/>
              <a:ext cx="1669753" cy="1538868"/>
              <a:chOff x="1321200" y="687960"/>
              <a:chExt cx="776160" cy="715320"/>
            </a:xfrm>
          </p:grpSpPr>
          <p:sp>
            <p:nvSpPr>
              <p:cNvPr id="1105" name="Google Shape;1105;p13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2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o-RO"/>
          </a:p>
        </p:txBody>
      </p:sp>
      <p:sp>
        <p:nvSpPr>
          <p:cNvPr id="2007" name="Google Shape;20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1"/>
          </p:nvPr>
        </p:nvSpPr>
        <p:spPr>
          <a:xfrm>
            <a:off x="4977231" y="2944751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22"/>
          <p:cNvSpPr txBox="1">
            <a:spLocks noGrp="1"/>
          </p:cNvSpPr>
          <p:nvPr>
            <p:ph type="subTitle" idx="2"/>
          </p:nvPr>
        </p:nvSpPr>
        <p:spPr>
          <a:xfrm>
            <a:off x="1526756" y="2944751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2"/>
          <p:cNvSpPr txBox="1">
            <a:spLocks noGrp="1"/>
          </p:cNvSpPr>
          <p:nvPr>
            <p:ph type="subTitle" idx="3"/>
          </p:nvPr>
        </p:nvSpPr>
        <p:spPr>
          <a:xfrm>
            <a:off x="1526768" y="2638519"/>
            <a:ext cx="26400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2011" name="Google Shape;2011;p22"/>
          <p:cNvSpPr txBox="1">
            <a:spLocks noGrp="1"/>
          </p:cNvSpPr>
          <p:nvPr>
            <p:ph type="subTitle" idx="4"/>
          </p:nvPr>
        </p:nvSpPr>
        <p:spPr>
          <a:xfrm>
            <a:off x="4977244" y="2638519"/>
            <a:ext cx="26400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 b="1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grpSp>
        <p:nvGrpSpPr>
          <p:cNvPr id="2012" name="Google Shape;2012;p22"/>
          <p:cNvGrpSpPr/>
          <p:nvPr/>
        </p:nvGrpSpPr>
        <p:grpSpPr>
          <a:xfrm>
            <a:off x="-1587773" y="86112"/>
            <a:ext cx="12520085" cy="5642917"/>
            <a:chOff x="-1587773" y="86112"/>
            <a:chExt cx="12520085" cy="5642917"/>
          </a:xfrm>
        </p:grpSpPr>
        <p:grpSp>
          <p:nvGrpSpPr>
            <p:cNvPr id="2013" name="Google Shape;2013;p22"/>
            <p:cNvGrpSpPr/>
            <p:nvPr/>
          </p:nvGrpSpPr>
          <p:grpSpPr>
            <a:xfrm>
              <a:off x="8430780" y="86112"/>
              <a:ext cx="2501532" cy="631966"/>
              <a:chOff x="720" y="669960"/>
              <a:chExt cx="1162800" cy="293760"/>
            </a:xfrm>
          </p:grpSpPr>
          <p:sp>
            <p:nvSpPr>
              <p:cNvPr id="2014" name="Google Shape;2014;p22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22"/>
            <p:cNvGrpSpPr/>
            <p:nvPr/>
          </p:nvGrpSpPr>
          <p:grpSpPr>
            <a:xfrm>
              <a:off x="-1587773" y="3867208"/>
              <a:ext cx="2304042" cy="1861821"/>
              <a:chOff x="1245600" y="2050920"/>
              <a:chExt cx="1071000" cy="865440"/>
            </a:xfrm>
          </p:grpSpPr>
          <p:sp>
            <p:nvSpPr>
              <p:cNvPr id="2059" name="Google Shape;2059;p2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3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o-RO"/>
          </a:p>
        </p:txBody>
      </p:sp>
      <p:sp>
        <p:nvSpPr>
          <p:cNvPr id="2109" name="Google Shape;21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23"/>
          <p:cNvSpPr txBox="1">
            <a:spLocks noGrp="1"/>
          </p:cNvSpPr>
          <p:nvPr>
            <p:ph type="subTitle" idx="1"/>
          </p:nvPr>
        </p:nvSpPr>
        <p:spPr>
          <a:xfrm>
            <a:off x="4864542" y="2057100"/>
            <a:ext cx="31008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2"/>
          </p:nvPr>
        </p:nvSpPr>
        <p:spPr>
          <a:xfrm>
            <a:off x="1178658" y="2057100"/>
            <a:ext cx="31008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2" name="Google Shape;2112;p23"/>
          <p:cNvGrpSpPr/>
          <p:nvPr/>
        </p:nvGrpSpPr>
        <p:grpSpPr>
          <a:xfrm>
            <a:off x="-1297484" y="35713"/>
            <a:ext cx="10815796" cy="5107785"/>
            <a:chOff x="-1297484" y="35713"/>
            <a:chExt cx="10815796" cy="5107785"/>
          </a:xfrm>
        </p:grpSpPr>
        <p:grpSp>
          <p:nvGrpSpPr>
            <p:cNvPr id="2113" name="Google Shape;2113;p23"/>
            <p:cNvGrpSpPr/>
            <p:nvPr/>
          </p:nvGrpSpPr>
          <p:grpSpPr>
            <a:xfrm>
              <a:off x="-1297484" y="35713"/>
              <a:ext cx="2017489" cy="1007583"/>
              <a:chOff x="54720" y="2121120"/>
              <a:chExt cx="937800" cy="468360"/>
            </a:xfrm>
          </p:grpSpPr>
          <p:sp>
            <p:nvSpPr>
              <p:cNvPr id="2114" name="Google Shape;2114;p23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3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3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8" name="Google Shape;2138;p23"/>
            <p:cNvGrpSpPr/>
            <p:nvPr/>
          </p:nvGrpSpPr>
          <p:grpSpPr>
            <a:xfrm>
              <a:off x="8423989" y="3653422"/>
              <a:ext cx="1094323" cy="1490076"/>
              <a:chOff x="4084200" y="3439800"/>
              <a:chExt cx="508680" cy="692640"/>
            </a:xfrm>
          </p:grpSpPr>
          <p:sp>
            <p:nvSpPr>
              <p:cNvPr id="2139" name="Google Shape;2139;p23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9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o-RO"/>
          </a:p>
        </p:txBody>
      </p:sp>
      <p:sp>
        <p:nvSpPr>
          <p:cNvPr id="2718" name="Google Shape;2718;p29"/>
          <p:cNvSpPr txBox="1">
            <a:spLocks noGrp="1"/>
          </p:cNvSpPr>
          <p:nvPr>
            <p:ph type="title"/>
          </p:nvPr>
        </p:nvSpPr>
        <p:spPr>
          <a:xfrm>
            <a:off x="2347950" y="925600"/>
            <a:ext cx="4448100" cy="9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29"/>
          <p:cNvSpPr txBox="1">
            <a:spLocks noGrp="1"/>
          </p:cNvSpPr>
          <p:nvPr>
            <p:ph type="subTitle" idx="1"/>
          </p:nvPr>
        </p:nvSpPr>
        <p:spPr>
          <a:xfrm>
            <a:off x="2347950" y="1682450"/>
            <a:ext cx="44481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20" name="Google Shape;2720;p29"/>
          <p:cNvGrpSpPr/>
          <p:nvPr/>
        </p:nvGrpSpPr>
        <p:grpSpPr>
          <a:xfrm>
            <a:off x="2874146" y="4777965"/>
            <a:ext cx="1169447" cy="374068"/>
            <a:chOff x="1605960" y="528480"/>
            <a:chExt cx="543600" cy="173880"/>
          </a:xfrm>
        </p:grpSpPr>
        <p:sp>
          <p:nvSpPr>
            <p:cNvPr id="2721" name="Google Shape;2721;p29"/>
            <p:cNvSpPr/>
            <p:nvPr/>
          </p:nvSpPr>
          <p:spPr>
            <a:xfrm>
              <a:off x="1732680" y="531720"/>
              <a:ext cx="416880" cy="128880"/>
            </a:xfrm>
            <a:custGeom>
              <a:avLst/>
              <a:gdLst/>
              <a:ahLst/>
              <a:cxnLst/>
              <a:rect l="l" t="t" r="r" b="b"/>
              <a:pathLst>
                <a:path w="1158" h="358" extrusionOk="0">
                  <a:moveTo>
                    <a:pt x="124" y="357"/>
                  </a:moveTo>
                  <a:cubicBezTo>
                    <a:pt x="119" y="357"/>
                    <a:pt x="115" y="353"/>
                    <a:pt x="114" y="349"/>
                  </a:cubicBezTo>
                  <a:cubicBezTo>
                    <a:pt x="106" y="268"/>
                    <a:pt x="65" y="192"/>
                    <a:pt x="4" y="140"/>
                  </a:cubicBezTo>
                  <a:cubicBezTo>
                    <a:pt x="0" y="135"/>
                    <a:pt x="0" y="129"/>
                    <a:pt x="4" y="125"/>
                  </a:cubicBezTo>
                  <a:cubicBezTo>
                    <a:pt x="7" y="121"/>
                    <a:pt x="14" y="120"/>
                    <a:pt x="18" y="124"/>
                  </a:cubicBezTo>
                  <a:cubicBezTo>
                    <a:pt x="64" y="164"/>
                    <a:pt x="99" y="218"/>
                    <a:pt x="119" y="276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18"/>
                    <a:pt x="141" y="14"/>
                    <a:pt x="146" y="14"/>
                  </a:cubicBezTo>
                  <a:cubicBezTo>
                    <a:pt x="1145" y="0"/>
                    <a:pt x="1145" y="0"/>
                    <a:pt x="1145" y="0"/>
                  </a:cubicBezTo>
                  <a:cubicBezTo>
                    <a:pt x="1148" y="0"/>
                    <a:pt x="1150" y="1"/>
                    <a:pt x="1152" y="3"/>
                  </a:cubicBezTo>
                  <a:cubicBezTo>
                    <a:pt x="1154" y="5"/>
                    <a:pt x="1155" y="7"/>
                    <a:pt x="1156" y="10"/>
                  </a:cubicBezTo>
                  <a:cubicBezTo>
                    <a:pt x="1157" y="167"/>
                    <a:pt x="1157" y="167"/>
                    <a:pt x="1157" y="167"/>
                  </a:cubicBezTo>
                  <a:cubicBezTo>
                    <a:pt x="1157" y="173"/>
                    <a:pt x="1152" y="178"/>
                    <a:pt x="1146" y="178"/>
                  </a:cubicBezTo>
                  <a:cubicBezTo>
                    <a:pt x="1141" y="178"/>
                    <a:pt x="1136" y="173"/>
                    <a:pt x="1136" y="167"/>
                  </a:cubicBezTo>
                  <a:cubicBezTo>
                    <a:pt x="1135" y="20"/>
                    <a:pt x="1135" y="20"/>
                    <a:pt x="1135" y="20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34" y="348"/>
                    <a:pt x="134" y="348"/>
                    <a:pt x="134" y="348"/>
                  </a:cubicBezTo>
                  <a:cubicBezTo>
                    <a:pt x="134" y="353"/>
                    <a:pt x="129" y="357"/>
                    <a:pt x="124" y="3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1605960" y="528480"/>
              <a:ext cx="128160" cy="121680"/>
            </a:xfrm>
            <a:custGeom>
              <a:avLst/>
              <a:gdLst/>
              <a:ahLst/>
              <a:cxnLst/>
              <a:rect l="l" t="t" r="r" b="b"/>
              <a:pathLst>
                <a:path w="356" h="338" extrusionOk="0">
                  <a:moveTo>
                    <a:pt x="53" y="337"/>
                  </a:moveTo>
                  <a:cubicBezTo>
                    <a:pt x="49" y="337"/>
                    <a:pt x="46" y="334"/>
                    <a:pt x="44" y="331"/>
                  </a:cubicBezTo>
                  <a:cubicBezTo>
                    <a:pt x="42" y="327"/>
                    <a:pt x="44" y="323"/>
                    <a:pt x="46" y="320"/>
                  </a:cubicBezTo>
                  <a:cubicBezTo>
                    <a:pt x="118" y="241"/>
                    <a:pt x="148" y="128"/>
                    <a:pt x="128" y="23"/>
                  </a:cubicBezTo>
                  <a:cubicBezTo>
                    <a:pt x="84" y="38"/>
                    <a:pt x="45" y="69"/>
                    <a:pt x="21" y="109"/>
                  </a:cubicBezTo>
                  <a:cubicBezTo>
                    <a:pt x="18" y="114"/>
                    <a:pt x="11" y="115"/>
                    <a:pt x="7" y="112"/>
                  </a:cubicBezTo>
                  <a:cubicBezTo>
                    <a:pt x="2" y="109"/>
                    <a:pt x="0" y="103"/>
                    <a:pt x="3" y="98"/>
                  </a:cubicBezTo>
                  <a:cubicBezTo>
                    <a:pt x="32" y="51"/>
                    <a:pt x="80" y="16"/>
                    <a:pt x="133" y="1"/>
                  </a:cubicBezTo>
                  <a:cubicBezTo>
                    <a:pt x="135" y="0"/>
                    <a:pt x="138" y="1"/>
                    <a:pt x="140" y="2"/>
                  </a:cubicBezTo>
                  <a:cubicBezTo>
                    <a:pt x="143" y="3"/>
                    <a:pt x="144" y="5"/>
                    <a:pt x="145" y="8"/>
                  </a:cubicBezTo>
                  <a:cubicBezTo>
                    <a:pt x="170" y="115"/>
                    <a:pt x="143" y="231"/>
                    <a:pt x="76" y="316"/>
                  </a:cubicBezTo>
                  <a:cubicBezTo>
                    <a:pt x="345" y="315"/>
                    <a:pt x="345" y="315"/>
                    <a:pt x="345" y="315"/>
                  </a:cubicBezTo>
                  <a:cubicBezTo>
                    <a:pt x="350" y="315"/>
                    <a:pt x="355" y="320"/>
                    <a:pt x="355" y="326"/>
                  </a:cubicBezTo>
                  <a:cubicBezTo>
                    <a:pt x="355" y="331"/>
                    <a:pt x="350" y="336"/>
                    <a:pt x="345" y="336"/>
                  </a:cubicBezTo>
                  <a:cubicBezTo>
                    <a:pt x="53" y="337"/>
                    <a:pt x="53" y="337"/>
                    <a:pt x="53" y="3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1826640" y="581400"/>
              <a:ext cx="48600" cy="120960"/>
            </a:xfrm>
            <a:custGeom>
              <a:avLst/>
              <a:gdLst/>
              <a:ahLst/>
              <a:cxnLst/>
              <a:rect l="l" t="t" r="r" b="b"/>
              <a:pathLst>
                <a:path w="135" h="336" extrusionOk="0">
                  <a:moveTo>
                    <a:pt x="99" y="335"/>
                  </a:moveTo>
                  <a:cubicBezTo>
                    <a:pt x="98" y="335"/>
                    <a:pt x="98" y="335"/>
                    <a:pt x="98" y="335"/>
                  </a:cubicBezTo>
                  <a:cubicBezTo>
                    <a:pt x="71" y="335"/>
                    <a:pt x="45" y="317"/>
                    <a:pt x="31" y="288"/>
                  </a:cubicBezTo>
                  <a:cubicBezTo>
                    <a:pt x="18" y="259"/>
                    <a:pt x="20" y="228"/>
                    <a:pt x="37" y="207"/>
                  </a:cubicBezTo>
                  <a:cubicBezTo>
                    <a:pt x="41" y="202"/>
                    <a:pt x="47" y="201"/>
                    <a:pt x="51" y="205"/>
                  </a:cubicBezTo>
                  <a:cubicBezTo>
                    <a:pt x="56" y="208"/>
                    <a:pt x="57" y="215"/>
                    <a:pt x="53" y="219"/>
                  </a:cubicBezTo>
                  <a:cubicBezTo>
                    <a:pt x="38" y="237"/>
                    <a:pt x="42" y="263"/>
                    <a:pt x="50" y="279"/>
                  </a:cubicBezTo>
                  <a:cubicBezTo>
                    <a:pt x="57" y="294"/>
                    <a:pt x="70" y="310"/>
                    <a:pt x="89" y="314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1" y="141"/>
                    <a:pt x="100" y="142"/>
                    <a:pt x="100" y="143"/>
                  </a:cubicBezTo>
                  <a:cubicBezTo>
                    <a:pt x="73" y="168"/>
                    <a:pt x="37" y="177"/>
                    <a:pt x="7" y="166"/>
                  </a:cubicBezTo>
                  <a:cubicBezTo>
                    <a:pt x="2" y="165"/>
                    <a:pt x="0" y="160"/>
                    <a:pt x="0" y="15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4"/>
                    <a:pt x="19" y="0"/>
                    <a:pt x="25" y="0"/>
                  </a:cubicBezTo>
                  <a:cubicBezTo>
                    <a:pt x="30" y="1"/>
                    <a:pt x="35" y="6"/>
                    <a:pt x="34" y="1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46" y="155"/>
                    <a:pt x="71" y="143"/>
                    <a:pt x="86" y="128"/>
                  </a:cubicBezTo>
                  <a:cubicBezTo>
                    <a:pt x="93" y="121"/>
                    <a:pt x="99" y="113"/>
                    <a:pt x="104" y="10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48"/>
                    <a:pt x="112" y="44"/>
                    <a:pt x="117" y="43"/>
                  </a:cubicBezTo>
                  <a:cubicBezTo>
                    <a:pt x="121" y="43"/>
                    <a:pt x="126" y="46"/>
                    <a:pt x="127" y="50"/>
                  </a:cubicBezTo>
                  <a:cubicBezTo>
                    <a:pt x="134" y="69"/>
                    <a:pt x="132" y="89"/>
                    <a:pt x="124" y="108"/>
                  </a:cubicBezTo>
                  <a:cubicBezTo>
                    <a:pt x="109" y="326"/>
                    <a:pt x="109" y="326"/>
                    <a:pt x="109" y="326"/>
                  </a:cubicBezTo>
                  <a:cubicBezTo>
                    <a:pt x="108" y="331"/>
                    <a:pt x="104" y="335"/>
                    <a:pt x="9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1889280" y="572040"/>
              <a:ext cx="46440" cy="44280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37" y="122"/>
                  </a:moveTo>
                  <a:cubicBezTo>
                    <a:pt x="27" y="122"/>
                    <a:pt x="17" y="121"/>
                    <a:pt x="8" y="118"/>
                  </a:cubicBezTo>
                  <a:cubicBezTo>
                    <a:pt x="3" y="117"/>
                    <a:pt x="0" y="113"/>
                    <a:pt x="0" y="108"/>
                  </a:cubicBezTo>
                  <a:cubicBezTo>
                    <a:pt x="1" y="103"/>
                    <a:pt x="4" y="99"/>
                    <a:pt x="9" y="99"/>
                  </a:cubicBezTo>
                  <a:cubicBezTo>
                    <a:pt x="42" y="92"/>
                    <a:pt x="68" y="62"/>
                    <a:pt x="70" y="29"/>
                  </a:cubicBezTo>
                  <a:cubicBezTo>
                    <a:pt x="56" y="24"/>
                    <a:pt x="38" y="29"/>
                    <a:pt x="29" y="41"/>
                  </a:cubicBezTo>
                  <a:cubicBezTo>
                    <a:pt x="26" y="46"/>
                    <a:pt x="20" y="46"/>
                    <a:pt x="15" y="43"/>
                  </a:cubicBezTo>
                  <a:cubicBezTo>
                    <a:pt x="10" y="40"/>
                    <a:pt x="10" y="33"/>
                    <a:pt x="13" y="29"/>
                  </a:cubicBezTo>
                  <a:cubicBezTo>
                    <a:pt x="29" y="7"/>
                    <a:pt x="61" y="0"/>
                    <a:pt x="85" y="14"/>
                  </a:cubicBezTo>
                  <a:cubicBezTo>
                    <a:pt x="88" y="15"/>
                    <a:pt x="90" y="18"/>
                    <a:pt x="90" y="22"/>
                  </a:cubicBezTo>
                  <a:cubicBezTo>
                    <a:pt x="91" y="52"/>
                    <a:pt x="76" y="82"/>
                    <a:pt x="52" y="100"/>
                  </a:cubicBezTo>
                  <a:cubicBezTo>
                    <a:pt x="74" y="97"/>
                    <a:pt x="95" y="85"/>
                    <a:pt x="109" y="68"/>
                  </a:cubicBezTo>
                  <a:cubicBezTo>
                    <a:pt x="113" y="64"/>
                    <a:pt x="119" y="63"/>
                    <a:pt x="123" y="67"/>
                  </a:cubicBezTo>
                  <a:cubicBezTo>
                    <a:pt x="127" y="71"/>
                    <a:pt x="128" y="77"/>
                    <a:pt x="124" y="81"/>
                  </a:cubicBezTo>
                  <a:cubicBezTo>
                    <a:pt x="103" y="107"/>
                    <a:pt x="70" y="122"/>
                    <a:pt x="37" y="12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1947240" y="627480"/>
              <a:ext cx="48240" cy="14760"/>
            </a:xfrm>
            <a:custGeom>
              <a:avLst/>
              <a:gdLst/>
              <a:ahLst/>
              <a:cxnLst/>
              <a:rect l="l" t="t" r="r" b="b"/>
              <a:pathLst>
                <a:path w="134" h="41" extrusionOk="0">
                  <a:moveTo>
                    <a:pt x="11" y="40"/>
                  </a:moveTo>
                  <a:cubicBezTo>
                    <a:pt x="6" y="40"/>
                    <a:pt x="2" y="37"/>
                    <a:pt x="1" y="31"/>
                  </a:cubicBezTo>
                  <a:cubicBezTo>
                    <a:pt x="0" y="26"/>
                    <a:pt x="4" y="21"/>
                    <a:pt x="9" y="20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6" y="0"/>
                    <a:pt x="131" y="3"/>
                    <a:pt x="132" y="9"/>
                  </a:cubicBezTo>
                  <a:cubicBezTo>
                    <a:pt x="133" y="15"/>
                    <a:pt x="130" y="20"/>
                    <a:pt x="124" y="20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11" y="4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1995480" y="606960"/>
              <a:ext cx="73800" cy="43560"/>
            </a:xfrm>
            <a:custGeom>
              <a:avLst/>
              <a:gdLst/>
              <a:ahLst/>
              <a:cxnLst/>
              <a:rect l="l" t="t" r="r" b="b"/>
              <a:pathLst>
                <a:path w="205" h="121" extrusionOk="0">
                  <a:moveTo>
                    <a:pt x="193" y="120"/>
                  </a:moveTo>
                  <a:lnTo>
                    <a:pt x="192" y="120"/>
                  </a:lnTo>
                  <a:cubicBezTo>
                    <a:pt x="118" y="116"/>
                    <a:pt x="47" y="78"/>
                    <a:pt x="2" y="18"/>
                  </a:cubicBezTo>
                  <a:cubicBezTo>
                    <a:pt x="0" y="13"/>
                    <a:pt x="0" y="7"/>
                    <a:pt x="5" y="4"/>
                  </a:cubicBezTo>
                  <a:cubicBezTo>
                    <a:pt x="9" y="0"/>
                    <a:pt x="16" y="2"/>
                    <a:pt x="19" y="6"/>
                  </a:cubicBezTo>
                  <a:cubicBezTo>
                    <a:pt x="60" y="62"/>
                    <a:pt x="125" y="97"/>
                    <a:pt x="194" y="101"/>
                  </a:cubicBezTo>
                  <a:cubicBezTo>
                    <a:pt x="199" y="101"/>
                    <a:pt x="204" y="105"/>
                    <a:pt x="203" y="111"/>
                  </a:cubicBezTo>
                  <a:cubicBezTo>
                    <a:pt x="203" y="116"/>
                    <a:pt x="198" y="120"/>
                    <a:pt x="193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994040" y="603000"/>
              <a:ext cx="49320" cy="65160"/>
            </a:xfrm>
            <a:custGeom>
              <a:avLst/>
              <a:gdLst/>
              <a:ahLst/>
              <a:cxnLst/>
              <a:rect l="l" t="t" r="r" b="b"/>
              <a:pathLst>
                <a:path w="137" h="181" extrusionOk="0">
                  <a:moveTo>
                    <a:pt x="24" y="180"/>
                  </a:moveTo>
                  <a:cubicBezTo>
                    <a:pt x="22" y="180"/>
                    <a:pt x="20" y="180"/>
                    <a:pt x="19" y="179"/>
                  </a:cubicBezTo>
                  <a:cubicBezTo>
                    <a:pt x="14" y="176"/>
                    <a:pt x="12" y="170"/>
                    <a:pt x="15" y="165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6" y="34"/>
                    <a:pt x="1" y="29"/>
                    <a:pt x="1" y="24"/>
                  </a:cubicBezTo>
                  <a:cubicBezTo>
                    <a:pt x="0" y="18"/>
                    <a:pt x="4" y="13"/>
                    <a:pt x="10" y="1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8" y="0"/>
                    <a:pt x="132" y="3"/>
                    <a:pt x="134" y="6"/>
                  </a:cubicBezTo>
                  <a:cubicBezTo>
                    <a:pt x="136" y="9"/>
                    <a:pt x="136" y="13"/>
                    <a:pt x="134" y="17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0" y="179"/>
                    <a:pt x="27" y="180"/>
                    <a:pt x="24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2088360" y="596880"/>
              <a:ext cx="24840" cy="40680"/>
            </a:xfrm>
            <a:custGeom>
              <a:avLst/>
              <a:gdLst/>
              <a:ahLst/>
              <a:cxnLst/>
              <a:rect l="l" t="t" r="r" b="b"/>
              <a:pathLst>
                <a:path w="69" h="113" extrusionOk="0">
                  <a:moveTo>
                    <a:pt x="11" y="112"/>
                  </a:moveTo>
                  <a:cubicBezTo>
                    <a:pt x="7" y="112"/>
                    <a:pt x="3" y="109"/>
                    <a:pt x="2" y="105"/>
                  </a:cubicBezTo>
                  <a:cubicBezTo>
                    <a:pt x="0" y="101"/>
                    <a:pt x="2" y="94"/>
                    <a:pt x="7" y="93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7"/>
                    <a:pt x="32" y="28"/>
                    <a:pt x="31" y="29"/>
                  </a:cubicBezTo>
                  <a:cubicBezTo>
                    <a:pt x="31" y="31"/>
                    <a:pt x="29" y="37"/>
                    <a:pt x="32" y="39"/>
                  </a:cubicBezTo>
                  <a:cubicBezTo>
                    <a:pt x="37" y="41"/>
                    <a:pt x="39" y="47"/>
                    <a:pt x="37" y="52"/>
                  </a:cubicBezTo>
                  <a:cubicBezTo>
                    <a:pt x="35" y="57"/>
                    <a:pt x="28" y="59"/>
                    <a:pt x="24" y="57"/>
                  </a:cubicBezTo>
                  <a:cubicBezTo>
                    <a:pt x="11" y="51"/>
                    <a:pt x="7" y="36"/>
                    <a:pt x="13" y="21"/>
                  </a:cubicBezTo>
                  <a:cubicBezTo>
                    <a:pt x="18" y="7"/>
                    <a:pt x="32" y="0"/>
                    <a:pt x="45" y="4"/>
                  </a:cubicBezTo>
                  <a:cubicBezTo>
                    <a:pt x="48" y="5"/>
                    <a:pt x="51" y="8"/>
                    <a:pt x="52" y="12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8" y="84"/>
                    <a:pt x="66" y="88"/>
                    <a:pt x="61" y="9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4" y="111"/>
                    <a:pt x="13" y="112"/>
                    <a:pt x="11" y="11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9" name="Google Shape;2729;p29"/>
          <p:cNvSpPr txBox="1"/>
          <p:nvPr/>
        </p:nvSpPr>
        <p:spPr>
          <a:xfrm>
            <a:off x="2496150" y="3752134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0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732" name="Google Shape;2732;p30"/>
          <p:cNvGrpSpPr/>
          <p:nvPr/>
        </p:nvGrpSpPr>
        <p:grpSpPr>
          <a:xfrm>
            <a:off x="4183727" y="3964681"/>
            <a:ext cx="5871235" cy="2167323"/>
            <a:chOff x="4183727" y="3964681"/>
            <a:chExt cx="5871235" cy="2167323"/>
          </a:xfrm>
        </p:grpSpPr>
        <p:grpSp>
          <p:nvGrpSpPr>
            <p:cNvPr id="2733" name="Google Shape;2733;p30"/>
            <p:cNvGrpSpPr/>
            <p:nvPr/>
          </p:nvGrpSpPr>
          <p:grpSpPr>
            <a:xfrm>
              <a:off x="4183727" y="4270183"/>
              <a:ext cx="2304042" cy="1861821"/>
              <a:chOff x="1245600" y="2050920"/>
              <a:chExt cx="1071000" cy="865440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2" name="Google Shape;2782;p30"/>
            <p:cNvGrpSpPr/>
            <p:nvPr/>
          </p:nvGrpSpPr>
          <p:grpSpPr>
            <a:xfrm>
              <a:off x="7396987" y="3964681"/>
              <a:ext cx="2657974" cy="1278647"/>
              <a:chOff x="3368880" y="572760"/>
              <a:chExt cx="1235520" cy="594360"/>
            </a:xfrm>
          </p:grpSpPr>
          <p:sp>
            <p:nvSpPr>
              <p:cNvPr id="2783" name="Google Shape;2783;p30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1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823" name="Google Shape;2823;p31"/>
          <p:cNvGrpSpPr/>
          <p:nvPr/>
        </p:nvGrpSpPr>
        <p:grpSpPr>
          <a:xfrm>
            <a:off x="-2353038" y="2360040"/>
            <a:ext cx="4472200" cy="3618308"/>
            <a:chOff x="-2353038" y="2360040"/>
            <a:chExt cx="4472200" cy="3618308"/>
          </a:xfrm>
        </p:grpSpPr>
        <p:grpSp>
          <p:nvGrpSpPr>
            <p:cNvPr id="2824" name="Google Shape;2824;p31"/>
            <p:cNvGrpSpPr/>
            <p:nvPr/>
          </p:nvGrpSpPr>
          <p:grpSpPr>
            <a:xfrm>
              <a:off x="-1304272" y="4305826"/>
              <a:ext cx="2017489" cy="1007583"/>
              <a:chOff x="54720" y="2121120"/>
              <a:chExt cx="937800" cy="468360"/>
            </a:xfrm>
          </p:grpSpPr>
          <p:sp>
            <p:nvSpPr>
              <p:cNvPr id="2825" name="Google Shape;2825;p31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9" name="Google Shape;2849;p31"/>
            <p:cNvGrpSpPr/>
            <p:nvPr/>
          </p:nvGrpSpPr>
          <p:grpSpPr>
            <a:xfrm>
              <a:off x="-2353038" y="2360040"/>
              <a:ext cx="3149761" cy="2128238"/>
              <a:chOff x="3131640" y="4042440"/>
              <a:chExt cx="1464120" cy="989280"/>
            </a:xfrm>
          </p:grpSpPr>
          <p:sp>
            <p:nvSpPr>
              <p:cNvPr id="2850" name="Google Shape;2850;p31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1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1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1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1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4" name="Google Shape;2984;p31"/>
            <p:cNvGrpSpPr/>
            <p:nvPr/>
          </p:nvGrpSpPr>
          <p:grpSpPr>
            <a:xfrm>
              <a:off x="1024839" y="4488272"/>
              <a:ext cx="1094323" cy="1490076"/>
              <a:chOff x="4084200" y="3439800"/>
              <a:chExt cx="508680" cy="692640"/>
            </a:xfrm>
          </p:grpSpPr>
          <p:sp>
            <p:nvSpPr>
              <p:cNvPr id="2985" name="Google Shape;2985;p31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32"/>
          <p:cNvSpPr/>
          <p:nvPr/>
        </p:nvSpPr>
        <p:spPr>
          <a:xfrm>
            <a:off x="-302011" y="-169892"/>
            <a:ext cx="9748023" cy="5483284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3001" name="Google Shape;3001;p32"/>
          <p:cNvGrpSpPr/>
          <p:nvPr/>
        </p:nvGrpSpPr>
        <p:grpSpPr>
          <a:xfrm>
            <a:off x="7016391" y="-698437"/>
            <a:ext cx="4696708" cy="3966906"/>
            <a:chOff x="7016391" y="-698437"/>
            <a:chExt cx="4696708" cy="3966906"/>
          </a:xfrm>
        </p:grpSpPr>
        <p:grpSp>
          <p:nvGrpSpPr>
            <p:cNvPr id="3002" name="Google Shape;3002;p32"/>
            <p:cNvGrpSpPr/>
            <p:nvPr/>
          </p:nvGrpSpPr>
          <p:grpSpPr>
            <a:xfrm>
              <a:off x="7920529" y="1092988"/>
              <a:ext cx="3792570" cy="2175481"/>
              <a:chOff x="-1039340" y="3405957"/>
              <a:chExt cx="1762920" cy="1011240"/>
            </a:xfrm>
          </p:grpSpPr>
          <p:sp>
            <p:nvSpPr>
              <p:cNvPr id="3003" name="Google Shape;3003;p32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2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2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2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2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2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2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2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2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2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2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2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2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2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2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2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2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2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2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2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2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2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2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2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2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2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32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2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32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32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32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32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32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2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32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32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32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32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32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32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32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32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32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3" name="Google Shape;3073;p32"/>
            <p:cNvGrpSpPr/>
            <p:nvPr/>
          </p:nvGrpSpPr>
          <p:grpSpPr>
            <a:xfrm>
              <a:off x="7016391" y="-698437"/>
              <a:ext cx="2641710" cy="1889702"/>
              <a:chOff x="39600" y="2802600"/>
              <a:chExt cx="1227960" cy="878400"/>
            </a:xfrm>
          </p:grpSpPr>
          <p:sp>
            <p:nvSpPr>
              <p:cNvPr id="3074" name="Google Shape;3074;p32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32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2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32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32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32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32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32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32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32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32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8" r:id="rId4"/>
    <p:sldLayoutId id="2147483669" r:id="rId5"/>
    <p:sldLayoutId id="2147483675" r:id="rId6"/>
    <p:sldLayoutId id="2147483676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rakkarok/load-balancing-neural-network" TargetMode="External"/><Relationship Id="rId5" Type="http://schemas.openxmlformats.org/officeDocument/2006/relationships/hyperlink" Target="https://www.linkedin.com/in/stefan-patriche/" TargetMode="External"/><Relationship Id="rId4" Type="http://schemas.openxmlformats.org/officeDocument/2006/relationships/hyperlink" Target="https://github.com/Drakkaro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36"/>
          <p:cNvSpPr txBox="1">
            <a:spLocks noGrp="1"/>
          </p:cNvSpPr>
          <p:nvPr>
            <p:ph type="ctrTitle"/>
          </p:nvPr>
        </p:nvSpPr>
        <p:spPr>
          <a:xfrm>
            <a:off x="551234" y="578920"/>
            <a:ext cx="8041532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noProof="0" dirty="0">
                <a:solidFill>
                  <a:schemeClr val="bg1">
                    <a:lumMod val="10000"/>
                  </a:schemeClr>
                </a:solidFill>
              </a:rPr>
              <a:t>LOAD BALANCING NEURAL NETWORK (LBNN)</a:t>
            </a:r>
          </a:p>
        </p:txBody>
      </p:sp>
      <p:sp>
        <p:nvSpPr>
          <p:cNvPr id="3151" name="Google Shape;3151;p36"/>
          <p:cNvSpPr txBox="1">
            <a:spLocks noGrp="1"/>
          </p:cNvSpPr>
          <p:nvPr>
            <p:ph type="subTitle" idx="1"/>
          </p:nvPr>
        </p:nvSpPr>
        <p:spPr>
          <a:xfrm>
            <a:off x="1390525" y="2007532"/>
            <a:ext cx="63630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b="1" noProof="0" dirty="0">
                <a:solidFill>
                  <a:schemeClr val="bg1">
                    <a:lumMod val="25000"/>
                  </a:schemeClr>
                </a:solidFill>
              </a:rPr>
              <a:t>O abordare bazată pe Deep Reinforcement Learning pentru optimizarea aplicațiilor web</a:t>
            </a:r>
            <a:endParaRPr lang="ro-RO" noProof="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Google Shape;3151;p36">
            <a:extLst>
              <a:ext uri="{FF2B5EF4-FFF2-40B4-BE49-F238E27FC236}">
                <a16:creationId xmlns:a16="http://schemas.microsoft.com/office/drawing/2014/main" id="{E7817A06-7C03-5ED6-7308-2E71A63110C9}"/>
              </a:ext>
            </a:extLst>
          </p:cNvPr>
          <p:cNvSpPr txBox="1">
            <a:spLocks/>
          </p:cNvSpPr>
          <p:nvPr/>
        </p:nvSpPr>
        <p:spPr>
          <a:xfrm>
            <a:off x="1390500" y="2746834"/>
            <a:ext cx="6363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ro-RO" sz="1400" b="1" noProof="0" dirty="0">
                <a:solidFill>
                  <a:schemeClr val="bg1">
                    <a:lumMod val="25000"/>
                  </a:schemeClr>
                </a:solidFill>
              </a:rPr>
              <a:t>Raport de cercetare – Anul II Semestrul I</a:t>
            </a:r>
          </a:p>
        </p:txBody>
      </p:sp>
      <p:sp>
        <p:nvSpPr>
          <p:cNvPr id="3" name="Google Shape;3151;p36">
            <a:extLst>
              <a:ext uri="{FF2B5EF4-FFF2-40B4-BE49-F238E27FC236}">
                <a16:creationId xmlns:a16="http://schemas.microsoft.com/office/drawing/2014/main" id="{24B5EB6D-8731-E6A0-A6F8-7A2FEA5E58A4}"/>
              </a:ext>
            </a:extLst>
          </p:cNvPr>
          <p:cNvSpPr txBox="1">
            <a:spLocks/>
          </p:cNvSpPr>
          <p:nvPr/>
        </p:nvSpPr>
        <p:spPr>
          <a:xfrm>
            <a:off x="1390500" y="3650110"/>
            <a:ext cx="2948036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ro-RO" b="1" noProof="0" dirty="0">
                <a:solidFill>
                  <a:schemeClr val="bg1">
                    <a:lumMod val="25000"/>
                  </a:schemeClr>
                </a:solidFill>
              </a:rPr>
              <a:t>Autor: </a:t>
            </a:r>
          </a:p>
          <a:p>
            <a:r>
              <a:rPr lang="ro-RO" noProof="0" dirty="0">
                <a:solidFill>
                  <a:schemeClr val="bg1">
                    <a:lumMod val="25000"/>
                  </a:schemeClr>
                </a:solidFill>
              </a:rPr>
              <a:t>Ștefan PATRICHE</a:t>
            </a:r>
          </a:p>
          <a:p>
            <a:endParaRPr lang="ro-RO" noProof="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7" name="Google Shape;3151;p36">
            <a:extLst>
              <a:ext uri="{FF2B5EF4-FFF2-40B4-BE49-F238E27FC236}">
                <a16:creationId xmlns:a16="http://schemas.microsoft.com/office/drawing/2014/main" id="{19B97B2C-3BF1-34C7-7A0B-B7A98039DFA7}"/>
              </a:ext>
            </a:extLst>
          </p:cNvPr>
          <p:cNvSpPr txBox="1">
            <a:spLocks/>
          </p:cNvSpPr>
          <p:nvPr/>
        </p:nvSpPr>
        <p:spPr>
          <a:xfrm>
            <a:off x="4679560" y="3650110"/>
            <a:ext cx="3199844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ro-RO" b="1" noProof="0" dirty="0">
                <a:solidFill>
                  <a:schemeClr val="bg1">
                    <a:lumMod val="25000"/>
                  </a:schemeClr>
                </a:solidFill>
              </a:rPr>
              <a:t>Conducători științifici:</a:t>
            </a:r>
          </a:p>
          <a:p>
            <a:r>
              <a:rPr lang="ro-RO" noProof="0" dirty="0">
                <a:solidFill>
                  <a:schemeClr val="bg1">
                    <a:lumMod val="25000"/>
                  </a:schemeClr>
                </a:solidFill>
              </a:rPr>
              <a:t>Profesor Dr. Ing. Mihai DASCĂLU</a:t>
            </a:r>
          </a:p>
          <a:p>
            <a:r>
              <a:rPr lang="ro-RO" noProof="0" dirty="0">
                <a:solidFill>
                  <a:schemeClr val="bg1">
                    <a:lumMod val="25000"/>
                  </a:schemeClr>
                </a:solidFill>
              </a:rPr>
              <a:t>Conf. Dr. Ing. Ștefan RUȘETI</a:t>
            </a:r>
          </a:p>
          <a:p>
            <a:endParaRPr lang="ro-RO" noProof="0" dirty="0">
              <a:solidFill>
                <a:schemeClr val="bg1">
                  <a:lumMod val="25000"/>
                </a:schemeClr>
              </a:solidFill>
            </a:endParaRPr>
          </a:p>
          <a:p>
            <a:endParaRPr lang="ro-RO" noProof="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C4E6BB5B-4FD0-B132-2087-4E603B14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7CE97DF2-1520-442C-F00B-8BB38ECC5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499" y="162261"/>
            <a:ext cx="495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Evoluția Performanței</a:t>
            </a:r>
          </a:p>
        </p:txBody>
      </p:sp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9FB86C69-647E-59BB-5788-C18F160A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9" y="895350"/>
            <a:ext cx="4347126" cy="3911600"/>
          </a:xfrm>
          <a:prstGeom prst="rect">
            <a:avLst/>
          </a:prstGeom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3E88E745-637F-1400-7C10-9C3C9635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57" y="895350"/>
            <a:ext cx="4324855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5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0E16A89F-F112-2701-FB6F-3FE4402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0D86E731-EA2D-BA31-04DA-1A3CBDF42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050" y="155911"/>
            <a:ext cx="85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Limitări Actuale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7B69C-B7ED-711E-85D6-0CC4A4CBA858}"/>
              </a:ext>
            </a:extLst>
          </p:cNvPr>
          <p:cNvSpPr txBox="1"/>
          <p:nvPr/>
        </p:nvSpPr>
        <p:spPr>
          <a:xfrm>
            <a:off x="2761248" y="1448159"/>
            <a:ext cx="36215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Barlow" pitchFamily="2" charset="77"/>
              </a:rPr>
              <a:t>1. Antrenare incompletă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Doar 300/2000 episoade în Faza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Faza 3 neîncepută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Potențial pentru convergență superioară</a:t>
            </a:r>
          </a:p>
          <a:p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2. Volatilitate reziduală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Performanță variază 69-97% în Faza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Necesită reglare fină </a:t>
            </a:r>
            <a:r>
              <a:rPr lang="ro-RO" dirty="0" err="1">
                <a:latin typeface="Barlow" pitchFamily="2" charset="77"/>
              </a:rPr>
              <a:t>hiperparametri</a:t>
            </a:r>
            <a:endParaRPr lang="ro-RO" dirty="0">
              <a:latin typeface="Barlow" pitchFamily="2" charset="77"/>
            </a:endParaRPr>
          </a:p>
          <a:p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3. Explorare limitată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Un singur set de </a:t>
            </a:r>
            <a:r>
              <a:rPr lang="ro-RO" dirty="0" err="1">
                <a:latin typeface="Barlow" pitchFamily="2" charset="77"/>
              </a:rPr>
              <a:t>hiperparametri</a:t>
            </a:r>
            <a:r>
              <a:rPr lang="ro-RO" dirty="0">
                <a:latin typeface="Barlow" pitchFamily="2" charset="77"/>
              </a:rPr>
              <a:t> testat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4. Ipoteze simplificatoare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Sistem pe bază de tick-uri</a:t>
            </a:r>
          </a:p>
          <a:p>
            <a:endParaRPr lang="ro-RO" dirty="0">
              <a:latin typeface="Barlow" pitchFamily="2" charset="77"/>
            </a:endParaRPr>
          </a:p>
          <a:p>
            <a:endParaRPr lang="ro-RO" dirty="0"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391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B4ED238A-5CC1-5FE2-62FC-C648E71D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BB5478C9-9496-058C-60F6-916AA709E4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050" y="155911"/>
            <a:ext cx="85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Etapele Următoare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D4CDC-C54D-3238-F06F-B67F2B7006AC}"/>
              </a:ext>
            </a:extLst>
          </p:cNvPr>
          <p:cNvSpPr txBox="1"/>
          <p:nvPr/>
        </p:nvSpPr>
        <p:spPr>
          <a:xfrm>
            <a:off x="2225043" y="913289"/>
            <a:ext cx="46939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Barlow" pitchFamily="2" charset="77"/>
              </a:rPr>
              <a:t>1. Finalizarea Antrenării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Completarea Fazei 2: 1,700 episoade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Executarea Fazei 3: 3,000 episoade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>
                <a:latin typeface="Barlow" pitchFamily="2" charset="77"/>
              </a:rPr>
              <a:t>Early</a:t>
            </a:r>
            <a:r>
              <a:rPr lang="ro-RO" dirty="0">
                <a:latin typeface="Barlow" pitchFamily="2" charset="77"/>
              </a:rPr>
              <a:t> </a:t>
            </a:r>
            <a:r>
              <a:rPr lang="ro-RO" dirty="0" err="1">
                <a:latin typeface="Barlow" pitchFamily="2" charset="77"/>
              </a:rPr>
              <a:t>Stopping</a:t>
            </a:r>
            <a:r>
              <a:rPr lang="ro-RO" dirty="0">
                <a:latin typeface="Barlow" pitchFamily="2" charset="77"/>
              </a:rPr>
              <a:t> pentru prevenirea </a:t>
            </a:r>
            <a:r>
              <a:rPr lang="ro-RO" dirty="0" err="1">
                <a:latin typeface="Barlow" pitchFamily="2" charset="77"/>
              </a:rPr>
              <a:t>overfitting</a:t>
            </a:r>
            <a:r>
              <a:rPr lang="ro-RO" dirty="0">
                <a:latin typeface="Barlow" pitchFamily="2" charset="77"/>
              </a:rPr>
              <a:t>-ului</a:t>
            </a:r>
          </a:p>
          <a:p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2. Optimizări Posibile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Ajustare </a:t>
            </a:r>
            <a:r>
              <a:rPr lang="ro-RO" dirty="0" err="1">
                <a:latin typeface="Barlow" pitchFamily="2" charset="77"/>
              </a:rPr>
              <a:t>hiperparametrii</a:t>
            </a:r>
            <a:endParaRPr lang="ro-RO" dirty="0">
              <a:latin typeface="Barlow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Arhitecturi alternative (LSTM)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Algoritmi avansați: PPO, SAC, A3C</a:t>
            </a:r>
          </a:p>
          <a:p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3. Evaluare Extinsă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Șabloane de trafic diverse (vârfuri, periodicitate)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Testare la stres (încărcare &gt; capacitate)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Comparație: </a:t>
            </a:r>
            <a:r>
              <a:rPr lang="ro-RO" dirty="0" err="1">
                <a:latin typeface="Barlow" pitchFamily="2" charset="77"/>
              </a:rPr>
              <a:t>Least</a:t>
            </a:r>
            <a:r>
              <a:rPr lang="ro-RO" dirty="0">
                <a:latin typeface="Barlow" pitchFamily="2" charset="77"/>
              </a:rPr>
              <a:t> </a:t>
            </a:r>
            <a:r>
              <a:rPr lang="ro-RO" dirty="0" err="1">
                <a:latin typeface="Barlow" pitchFamily="2" charset="77"/>
              </a:rPr>
              <a:t>Connections</a:t>
            </a:r>
            <a:r>
              <a:rPr lang="ro-RO" dirty="0">
                <a:latin typeface="Barlow" pitchFamily="2" charset="77"/>
              </a:rPr>
              <a:t>, </a:t>
            </a:r>
            <a:r>
              <a:rPr lang="ro-RO" dirty="0" err="1">
                <a:latin typeface="Barlow" pitchFamily="2" charset="77"/>
              </a:rPr>
              <a:t>Weighted</a:t>
            </a:r>
            <a:r>
              <a:rPr lang="ro-RO" dirty="0">
                <a:latin typeface="Barlow" pitchFamily="2" charset="77"/>
              </a:rPr>
              <a:t> RR, IP </a:t>
            </a:r>
            <a:r>
              <a:rPr lang="ro-RO" dirty="0" err="1">
                <a:latin typeface="Barlow" pitchFamily="2" charset="77"/>
              </a:rPr>
              <a:t>Hash</a:t>
            </a:r>
            <a:endParaRPr lang="ro-RO" dirty="0">
              <a:latin typeface="Barlow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4. Considerații de Producție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Latență inferență: ~1-5ms (acceptabil)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Monitorizare în direct și alertare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Strategie de </a:t>
            </a:r>
            <a:r>
              <a:rPr lang="ro-RO" dirty="0" err="1">
                <a:latin typeface="Barlow" pitchFamily="2" charset="77"/>
              </a:rPr>
              <a:t>fallback</a:t>
            </a:r>
            <a:r>
              <a:rPr lang="ro-RO" dirty="0">
                <a:latin typeface="Barlow" pitchFamily="2" charset="77"/>
              </a:rPr>
              <a:t> către algoritmi clasici</a:t>
            </a:r>
          </a:p>
          <a:p>
            <a:endParaRPr lang="ro-RO" dirty="0"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09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99959546-91BD-328C-1DC1-9593B336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3F3DF973-E7F8-168F-B3AE-3D238BAC7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050" y="155911"/>
            <a:ext cx="85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Concluzii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F421B-5E34-D293-69E7-097390B8B6D7}"/>
              </a:ext>
            </a:extLst>
          </p:cNvPr>
          <p:cNvSpPr txBox="1"/>
          <p:nvPr/>
        </p:nvSpPr>
        <p:spPr>
          <a:xfrm>
            <a:off x="1685633" y="1364139"/>
            <a:ext cx="577273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o-RO" b="1" dirty="0">
                <a:latin typeface="Barlow" pitchFamily="2" charset="77"/>
              </a:rPr>
              <a:t>Implementare completă DQN cu mecanisme de stabilizare validate</a:t>
            </a:r>
          </a:p>
          <a:p>
            <a:pPr marL="342900" indent="-342900">
              <a:buFont typeface="+mj-lt"/>
              <a:buAutoNum type="arabicPeriod"/>
            </a:pPr>
            <a:endParaRPr lang="ro-RO" b="1" dirty="0">
              <a:latin typeface="Barlow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latin typeface="Barlow" pitchFamily="2" charset="77"/>
              </a:rPr>
              <a:t>Antrenare reușită: </a:t>
            </a:r>
            <a:r>
              <a:rPr lang="ro-RO" dirty="0">
                <a:latin typeface="Barlow" pitchFamily="2" charset="77"/>
              </a:rPr>
              <a:t>1,300 episoade</a:t>
            </a:r>
          </a:p>
          <a:p>
            <a:pPr marL="342900" indent="-342900">
              <a:buFont typeface="+mj-lt"/>
              <a:buAutoNum type="arabicPeriod"/>
            </a:pPr>
            <a:endParaRPr lang="ro-RO" b="1" dirty="0">
              <a:latin typeface="Barlow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latin typeface="Barlow" pitchFamily="2" charset="77"/>
              </a:rPr>
              <a:t>Performanță bună: </a:t>
            </a:r>
            <a:r>
              <a:rPr lang="ro-RO" dirty="0">
                <a:latin typeface="Barlow" pitchFamily="2" charset="77"/>
              </a:rPr>
              <a:t>87.6% decizii optime</a:t>
            </a:r>
          </a:p>
          <a:p>
            <a:pPr marL="342900" indent="-342900">
              <a:buFont typeface="+mj-lt"/>
              <a:buAutoNum type="arabicPeriod"/>
            </a:pPr>
            <a:endParaRPr lang="ro-RO" dirty="0">
              <a:latin typeface="Barlow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latin typeface="Barlow" pitchFamily="2" charset="77"/>
              </a:rPr>
              <a:t>Țintă depășită: </a:t>
            </a:r>
            <a:r>
              <a:rPr lang="ro-RO" dirty="0">
                <a:latin typeface="Barlow" pitchFamily="2" charset="77"/>
              </a:rPr>
              <a:t>&gt;80% decizii optime  (Medie 84.4%, Vârf 97.2%)</a:t>
            </a:r>
          </a:p>
          <a:p>
            <a:pPr marL="342900" indent="-342900">
              <a:buFont typeface="+mj-lt"/>
              <a:buAutoNum type="arabicPeriod"/>
            </a:pPr>
            <a:endParaRPr lang="ro-RO" dirty="0">
              <a:latin typeface="Barlow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latin typeface="Barlow" pitchFamily="2" charset="77"/>
              </a:rPr>
              <a:t>Încărcare distribuită: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Coeficient Gini 0.153 Coeficient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>
                <a:latin typeface="Barlow" pitchFamily="2" charset="77"/>
              </a:rPr>
              <a:t>UtilStd</a:t>
            </a:r>
            <a:r>
              <a:rPr lang="ro-RO" dirty="0">
                <a:latin typeface="Barlow" pitchFamily="2" charset="77"/>
              </a:rPr>
              <a:t>: 0.148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Corelație Gini-</a:t>
            </a:r>
            <a:r>
              <a:rPr lang="ro-RO" dirty="0" err="1">
                <a:latin typeface="Barlow" pitchFamily="2" charset="77"/>
              </a:rPr>
              <a:t>UtilStd</a:t>
            </a:r>
            <a:r>
              <a:rPr lang="ro-RO" dirty="0">
                <a:latin typeface="Barlow" pitchFamily="2" charset="77"/>
              </a:rPr>
              <a:t>: 0.96</a:t>
            </a:r>
          </a:p>
          <a:p>
            <a:endParaRPr lang="ro-RO" b="1" dirty="0"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440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3">
          <a:extLst>
            <a:ext uri="{FF2B5EF4-FFF2-40B4-BE49-F238E27FC236}">
              <a16:creationId xmlns:a16="http://schemas.microsoft.com/office/drawing/2014/main" id="{13AEDDA1-BED0-7EA5-82AC-20282B6C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9" name="Google Shape;5209;p70">
            <a:extLst>
              <a:ext uri="{FF2B5EF4-FFF2-40B4-BE49-F238E27FC236}">
                <a16:creationId xmlns:a16="http://schemas.microsoft.com/office/drawing/2014/main" id="{4879AC5C-8DE6-E87E-6638-15F751739C0E}"/>
              </a:ext>
            </a:extLst>
          </p:cNvPr>
          <p:cNvGrpSpPr/>
          <p:nvPr/>
        </p:nvGrpSpPr>
        <p:grpSpPr>
          <a:xfrm>
            <a:off x="-1048123" y="144966"/>
            <a:ext cx="2655874" cy="4096875"/>
            <a:chOff x="-1048123" y="144966"/>
            <a:chExt cx="2655874" cy="4096875"/>
          </a:xfrm>
        </p:grpSpPr>
        <p:grpSp>
          <p:nvGrpSpPr>
            <p:cNvPr id="5210" name="Google Shape;5210;p70">
              <a:extLst>
                <a:ext uri="{FF2B5EF4-FFF2-40B4-BE49-F238E27FC236}">
                  <a16:creationId xmlns:a16="http://schemas.microsoft.com/office/drawing/2014/main" id="{EAF5E1A7-AFB8-9695-A360-95ABBCF0B99B}"/>
                </a:ext>
              </a:extLst>
            </p:cNvPr>
            <p:cNvGrpSpPr/>
            <p:nvPr/>
          </p:nvGrpSpPr>
          <p:grpSpPr>
            <a:xfrm>
              <a:off x="-1048123" y="2380021"/>
              <a:ext cx="2304042" cy="1861821"/>
              <a:chOff x="1245600" y="2050920"/>
              <a:chExt cx="1071000" cy="865440"/>
            </a:xfrm>
          </p:grpSpPr>
          <p:sp>
            <p:nvSpPr>
              <p:cNvPr id="5211" name="Google Shape;5211;p70">
                <a:extLst>
                  <a:ext uri="{FF2B5EF4-FFF2-40B4-BE49-F238E27FC236}">
                    <a16:creationId xmlns:a16="http://schemas.microsoft.com/office/drawing/2014/main" id="{9DE62901-0ACA-E8B8-3151-7B9F9C3F4238}"/>
                  </a:ext>
                </a:extLst>
              </p:cNvPr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2" name="Google Shape;5212;p70">
                <a:extLst>
                  <a:ext uri="{FF2B5EF4-FFF2-40B4-BE49-F238E27FC236}">
                    <a16:creationId xmlns:a16="http://schemas.microsoft.com/office/drawing/2014/main" id="{A89F29BB-3F09-D704-D6C3-C95937033205}"/>
                  </a:ext>
                </a:extLst>
              </p:cNvPr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3" name="Google Shape;5213;p70">
                <a:extLst>
                  <a:ext uri="{FF2B5EF4-FFF2-40B4-BE49-F238E27FC236}">
                    <a16:creationId xmlns:a16="http://schemas.microsoft.com/office/drawing/2014/main" id="{11F213B4-92AC-D359-6E85-CB33A1E3F3FA}"/>
                  </a:ext>
                </a:extLst>
              </p:cNvPr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4" name="Google Shape;5214;p70">
                <a:extLst>
                  <a:ext uri="{FF2B5EF4-FFF2-40B4-BE49-F238E27FC236}">
                    <a16:creationId xmlns:a16="http://schemas.microsoft.com/office/drawing/2014/main" id="{2F2AD687-C07E-166E-2152-CF7F0E314BBF}"/>
                  </a:ext>
                </a:extLst>
              </p:cNvPr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5" name="Google Shape;5215;p70">
                <a:extLst>
                  <a:ext uri="{FF2B5EF4-FFF2-40B4-BE49-F238E27FC236}">
                    <a16:creationId xmlns:a16="http://schemas.microsoft.com/office/drawing/2014/main" id="{5956A11F-0C8F-3ABD-98EB-B4F2D3D26E23}"/>
                  </a:ext>
                </a:extLst>
              </p:cNvPr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6" name="Google Shape;5216;p70">
                <a:extLst>
                  <a:ext uri="{FF2B5EF4-FFF2-40B4-BE49-F238E27FC236}">
                    <a16:creationId xmlns:a16="http://schemas.microsoft.com/office/drawing/2014/main" id="{EFFFBEF1-6DB4-16FB-E552-5B4C58AF4EC5}"/>
                  </a:ext>
                </a:extLst>
              </p:cNvPr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7" name="Google Shape;5217;p70">
                <a:extLst>
                  <a:ext uri="{FF2B5EF4-FFF2-40B4-BE49-F238E27FC236}">
                    <a16:creationId xmlns:a16="http://schemas.microsoft.com/office/drawing/2014/main" id="{E4ED8613-DAF7-880F-E82C-CBB18CA4846E}"/>
                  </a:ext>
                </a:extLst>
              </p:cNvPr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8" name="Google Shape;5218;p70">
                <a:extLst>
                  <a:ext uri="{FF2B5EF4-FFF2-40B4-BE49-F238E27FC236}">
                    <a16:creationId xmlns:a16="http://schemas.microsoft.com/office/drawing/2014/main" id="{E4C54BAC-D41B-D47F-703C-D263C8552BB0}"/>
                  </a:ext>
                </a:extLst>
              </p:cNvPr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19" name="Google Shape;5219;p70">
                <a:extLst>
                  <a:ext uri="{FF2B5EF4-FFF2-40B4-BE49-F238E27FC236}">
                    <a16:creationId xmlns:a16="http://schemas.microsoft.com/office/drawing/2014/main" id="{324E1951-D6E4-AFD6-223C-B39A8480BFB5}"/>
                  </a:ext>
                </a:extLst>
              </p:cNvPr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0" name="Google Shape;5220;p70">
                <a:extLst>
                  <a:ext uri="{FF2B5EF4-FFF2-40B4-BE49-F238E27FC236}">
                    <a16:creationId xmlns:a16="http://schemas.microsoft.com/office/drawing/2014/main" id="{553F3DE1-34C6-FF21-FC08-C8744081E090}"/>
                  </a:ext>
                </a:extLst>
              </p:cNvPr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1" name="Google Shape;5221;p70">
                <a:extLst>
                  <a:ext uri="{FF2B5EF4-FFF2-40B4-BE49-F238E27FC236}">
                    <a16:creationId xmlns:a16="http://schemas.microsoft.com/office/drawing/2014/main" id="{B824F96D-6C02-435A-B71A-EF89DDD85A57}"/>
                  </a:ext>
                </a:extLst>
              </p:cNvPr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2" name="Google Shape;5222;p70">
                <a:extLst>
                  <a:ext uri="{FF2B5EF4-FFF2-40B4-BE49-F238E27FC236}">
                    <a16:creationId xmlns:a16="http://schemas.microsoft.com/office/drawing/2014/main" id="{80B32167-BFD1-B9DF-A230-0815E8FB7D5F}"/>
                  </a:ext>
                </a:extLst>
              </p:cNvPr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3" name="Google Shape;5223;p70">
                <a:extLst>
                  <a:ext uri="{FF2B5EF4-FFF2-40B4-BE49-F238E27FC236}">
                    <a16:creationId xmlns:a16="http://schemas.microsoft.com/office/drawing/2014/main" id="{1C6DC41E-4700-A539-8689-A64A3CB1B471}"/>
                  </a:ext>
                </a:extLst>
              </p:cNvPr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4" name="Google Shape;5224;p70">
                <a:extLst>
                  <a:ext uri="{FF2B5EF4-FFF2-40B4-BE49-F238E27FC236}">
                    <a16:creationId xmlns:a16="http://schemas.microsoft.com/office/drawing/2014/main" id="{02074419-6D3B-1DD9-BC88-540642DAA0E9}"/>
                  </a:ext>
                </a:extLst>
              </p:cNvPr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5" name="Google Shape;5225;p70">
                <a:extLst>
                  <a:ext uri="{FF2B5EF4-FFF2-40B4-BE49-F238E27FC236}">
                    <a16:creationId xmlns:a16="http://schemas.microsoft.com/office/drawing/2014/main" id="{5D43CC0F-957A-E96D-4478-E471FD1E4E5E}"/>
                  </a:ext>
                </a:extLst>
              </p:cNvPr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6" name="Google Shape;5226;p70">
                <a:extLst>
                  <a:ext uri="{FF2B5EF4-FFF2-40B4-BE49-F238E27FC236}">
                    <a16:creationId xmlns:a16="http://schemas.microsoft.com/office/drawing/2014/main" id="{A10603E4-8AC6-378D-CC85-E0C0A24FEF10}"/>
                  </a:ext>
                </a:extLst>
              </p:cNvPr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7" name="Google Shape;5227;p70">
                <a:extLst>
                  <a:ext uri="{FF2B5EF4-FFF2-40B4-BE49-F238E27FC236}">
                    <a16:creationId xmlns:a16="http://schemas.microsoft.com/office/drawing/2014/main" id="{F53737F0-4CE8-57B6-4939-DC6890D051B6}"/>
                  </a:ext>
                </a:extLst>
              </p:cNvPr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8" name="Google Shape;5228;p70">
                <a:extLst>
                  <a:ext uri="{FF2B5EF4-FFF2-40B4-BE49-F238E27FC236}">
                    <a16:creationId xmlns:a16="http://schemas.microsoft.com/office/drawing/2014/main" id="{CFB6AF3D-8043-A150-6B00-29E77E0EE33D}"/>
                  </a:ext>
                </a:extLst>
              </p:cNvPr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29" name="Google Shape;5229;p70">
                <a:extLst>
                  <a:ext uri="{FF2B5EF4-FFF2-40B4-BE49-F238E27FC236}">
                    <a16:creationId xmlns:a16="http://schemas.microsoft.com/office/drawing/2014/main" id="{7B24BA0D-30A4-1201-46BC-68331CEB165C}"/>
                  </a:ext>
                </a:extLst>
              </p:cNvPr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0" name="Google Shape;5230;p70">
                <a:extLst>
                  <a:ext uri="{FF2B5EF4-FFF2-40B4-BE49-F238E27FC236}">
                    <a16:creationId xmlns:a16="http://schemas.microsoft.com/office/drawing/2014/main" id="{42E5E512-9DF2-ECC0-AB7A-AA081ED05512}"/>
                  </a:ext>
                </a:extLst>
              </p:cNvPr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1" name="Google Shape;5231;p70">
                <a:extLst>
                  <a:ext uri="{FF2B5EF4-FFF2-40B4-BE49-F238E27FC236}">
                    <a16:creationId xmlns:a16="http://schemas.microsoft.com/office/drawing/2014/main" id="{D52B0BBC-7C97-DF48-E566-C231068E77BA}"/>
                  </a:ext>
                </a:extLst>
              </p:cNvPr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2" name="Google Shape;5232;p70">
                <a:extLst>
                  <a:ext uri="{FF2B5EF4-FFF2-40B4-BE49-F238E27FC236}">
                    <a16:creationId xmlns:a16="http://schemas.microsoft.com/office/drawing/2014/main" id="{4DDCBFEC-8404-7EAD-F4B9-B894294A53A8}"/>
                  </a:ext>
                </a:extLst>
              </p:cNvPr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3" name="Google Shape;5233;p70">
                <a:extLst>
                  <a:ext uri="{FF2B5EF4-FFF2-40B4-BE49-F238E27FC236}">
                    <a16:creationId xmlns:a16="http://schemas.microsoft.com/office/drawing/2014/main" id="{E94E6BD2-0168-94F4-5D00-09DEF103115B}"/>
                  </a:ext>
                </a:extLst>
              </p:cNvPr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4" name="Google Shape;5234;p70">
                <a:extLst>
                  <a:ext uri="{FF2B5EF4-FFF2-40B4-BE49-F238E27FC236}">
                    <a16:creationId xmlns:a16="http://schemas.microsoft.com/office/drawing/2014/main" id="{E874E2C6-6052-53EB-AB9E-6444D5BEDA93}"/>
                  </a:ext>
                </a:extLst>
              </p:cNvPr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5" name="Google Shape;5235;p70">
                <a:extLst>
                  <a:ext uri="{FF2B5EF4-FFF2-40B4-BE49-F238E27FC236}">
                    <a16:creationId xmlns:a16="http://schemas.microsoft.com/office/drawing/2014/main" id="{1C9F40A8-78A8-A708-6442-194915A8213A}"/>
                  </a:ext>
                </a:extLst>
              </p:cNvPr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6" name="Google Shape;5236;p70">
                <a:extLst>
                  <a:ext uri="{FF2B5EF4-FFF2-40B4-BE49-F238E27FC236}">
                    <a16:creationId xmlns:a16="http://schemas.microsoft.com/office/drawing/2014/main" id="{406CADEE-7449-37BD-E12D-015FA698AFBE}"/>
                  </a:ext>
                </a:extLst>
              </p:cNvPr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7" name="Google Shape;5237;p70">
                <a:extLst>
                  <a:ext uri="{FF2B5EF4-FFF2-40B4-BE49-F238E27FC236}">
                    <a16:creationId xmlns:a16="http://schemas.microsoft.com/office/drawing/2014/main" id="{C56A253B-504A-86D1-A1A8-CB95989352AF}"/>
                  </a:ext>
                </a:extLst>
              </p:cNvPr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8" name="Google Shape;5238;p70">
                <a:extLst>
                  <a:ext uri="{FF2B5EF4-FFF2-40B4-BE49-F238E27FC236}">
                    <a16:creationId xmlns:a16="http://schemas.microsoft.com/office/drawing/2014/main" id="{993766F6-ED14-7604-5307-B244AE5B0A90}"/>
                  </a:ext>
                </a:extLst>
              </p:cNvPr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39" name="Google Shape;5239;p70">
                <a:extLst>
                  <a:ext uri="{FF2B5EF4-FFF2-40B4-BE49-F238E27FC236}">
                    <a16:creationId xmlns:a16="http://schemas.microsoft.com/office/drawing/2014/main" id="{D3B97A6C-3788-6F59-DC11-090C56B629D1}"/>
                  </a:ext>
                </a:extLst>
              </p:cNvPr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0" name="Google Shape;5240;p70">
                <a:extLst>
                  <a:ext uri="{FF2B5EF4-FFF2-40B4-BE49-F238E27FC236}">
                    <a16:creationId xmlns:a16="http://schemas.microsoft.com/office/drawing/2014/main" id="{44483C6D-F3C0-F2A0-819D-D44D05D3E98C}"/>
                  </a:ext>
                </a:extLst>
              </p:cNvPr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1" name="Google Shape;5241;p70">
                <a:extLst>
                  <a:ext uri="{FF2B5EF4-FFF2-40B4-BE49-F238E27FC236}">
                    <a16:creationId xmlns:a16="http://schemas.microsoft.com/office/drawing/2014/main" id="{67ADE446-3D09-6FC2-553B-EFF6C200304A}"/>
                  </a:ext>
                </a:extLst>
              </p:cNvPr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2" name="Google Shape;5242;p70">
                <a:extLst>
                  <a:ext uri="{FF2B5EF4-FFF2-40B4-BE49-F238E27FC236}">
                    <a16:creationId xmlns:a16="http://schemas.microsoft.com/office/drawing/2014/main" id="{A20FCE75-7424-E140-5F5D-E9E4DCF488FE}"/>
                  </a:ext>
                </a:extLst>
              </p:cNvPr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3" name="Google Shape;5243;p70">
                <a:extLst>
                  <a:ext uri="{FF2B5EF4-FFF2-40B4-BE49-F238E27FC236}">
                    <a16:creationId xmlns:a16="http://schemas.microsoft.com/office/drawing/2014/main" id="{40DD869A-F6A4-B560-4CF8-137692CCF58A}"/>
                  </a:ext>
                </a:extLst>
              </p:cNvPr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4" name="Google Shape;5244;p70">
                <a:extLst>
                  <a:ext uri="{FF2B5EF4-FFF2-40B4-BE49-F238E27FC236}">
                    <a16:creationId xmlns:a16="http://schemas.microsoft.com/office/drawing/2014/main" id="{4BAF6C46-3628-E3F7-972D-BFFC5EE30AF1}"/>
                  </a:ext>
                </a:extLst>
              </p:cNvPr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5" name="Google Shape;5245;p70">
                <a:extLst>
                  <a:ext uri="{FF2B5EF4-FFF2-40B4-BE49-F238E27FC236}">
                    <a16:creationId xmlns:a16="http://schemas.microsoft.com/office/drawing/2014/main" id="{36133493-589C-448F-209C-E3361FE7E4F9}"/>
                  </a:ext>
                </a:extLst>
              </p:cNvPr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6" name="Google Shape;5246;p70">
                <a:extLst>
                  <a:ext uri="{FF2B5EF4-FFF2-40B4-BE49-F238E27FC236}">
                    <a16:creationId xmlns:a16="http://schemas.microsoft.com/office/drawing/2014/main" id="{21F8DD54-B73D-7EDC-1618-31AB3BB711F1}"/>
                  </a:ext>
                </a:extLst>
              </p:cNvPr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7" name="Google Shape;5247;p70">
                <a:extLst>
                  <a:ext uri="{FF2B5EF4-FFF2-40B4-BE49-F238E27FC236}">
                    <a16:creationId xmlns:a16="http://schemas.microsoft.com/office/drawing/2014/main" id="{7A0EEAA0-DDDC-16EC-D2E9-64BC413E124D}"/>
                  </a:ext>
                </a:extLst>
              </p:cNvPr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8" name="Google Shape;5248;p70">
                <a:extLst>
                  <a:ext uri="{FF2B5EF4-FFF2-40B4-BE49-F238E27FC236}">
                    <a16:creationId xmlns:a16="http://schemas.microsoft.com/office/drawing/2014/main" id="{99C4AA9C-5A4D-D011-5016-EE1014CBE77C}"/>
                  </a:ext>
                </a:extLst>
              </p:cNvPr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49" name="Google Shape;5249;p70">
                <a:extLst>
                  <a:ext uri="{FF2B5EF4-FFF2-40B4-BE49-F238E27FC236}">
                    <a16:creationId xmlns:a16="http://schemas.microsoft.com/office/drawing/2014/main" id="{D0131E6D-882F-DAE8-B198-DF105BA2932E}"/>
                  </a:ext>
                </a:extLst>
              </p:cNvPr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0" name="Google Shape;5250;p70">
                <a:extLst>
                  <a:ext uri="{FF2B5EF4-FFF2-40B4-BE49-F238E27FC236}">
                    <a16:creationId xmlns:a16="http://schemas.microsoft.com/office/drawing/2014/main" id="{8AD483FB-9DD2-44D6-8D95-D63013124B5D}"/>
                  </a:ext>
                </a:extLst>
              </p:cNvPr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1" name="Google Shape;5251;p70">
                <a:extLst>
                  <a:ext uri="{FF2B5EF4-FFF2-40B4-BE49-F238E27FC236}">
                    <a16:creationId xmlns:a16="http://schemas.microsoft.com/office/drawing/2014/main" id="{9AF40F43-D80B-F139-5C15-689A6BB84750}"/>
                  </a:ext>
                </a:extLst>
              </p:cNvPr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2" name="Google Shape;5252;p70">
                <a:extLst>
                  <a:ext uri="{FF2B5EF4-FFF2-40B4-BE49-F238E27FC236}">
                    <a16:creationId xmlns:a16="http://schemas.microsoft.com/office/drawing/2014/main" id="{B437E86D-0D1A-C70E-2BBE-6E0CAF64AF74}"/>
                  </a:ext>
                </a:extLst>
              </p:cNvPr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3" name="Google Shape;5253;p70">
                <a:extLst>
                  <a:ext uri="{FF2B5EF4-FFF2-40B4-BE49-F238E27FC236}">
                    <a16:creationId xmlns:a16="http://schemas.microsoft.com/office/drawing/2014/main" id="{757E8B72-7A87-52E7-BA56-F4E209A46ECB}"/>
                  </a:ext>
                </a:extLst>
              </p:cNvPr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4" name="Google Shape;5254;p70">
                <a:extLst>
                  <a:ext uri="{FF2B5EF4-FFF2-40B4-BE49-F238E27FC236}">
                    <a16:creationId xmlns:a16="http://schemas.microsoft.com/office/drawing/2014/main" id="{681B41E4-C352-B5E4-A740-6932682F39AD}"/>
                  </a:ext>
                </a:extLst>
              </p:cNvPr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5" name="Google Shape;5255;p70">
                <a:extLst>
                  <a:ext uri="{FF2B5EF4-FFF2-40B4-BE49-F238E27FC236}">
                    <a16:creationId xmlns:a16="http://schemas.microsoft.com/office/drawing/2014/main" id="{40EA90FF-6F16-AF3A-0202-1A71A832DD0C}"/>
                  </a:ext>
                </a:extLst>
              </p:cNvPr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6" name="Google Shape;5256;p70">
                <a:extLst>
                  <a:ext uri="{FF2B5EF4-FFF2-40B4-BE49-F238E27FC236}">
                    <a16:creationId xmlns:a16="http://schemas.microsoft.com/office/drawing/2014/main" id="{07E9C1BE-CF53-876C-5F96-740ACC4EA6A9}"/>
                  </a:ext>
                </a:extLst>
              </p:cNvPr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7" name="Google Shape;5257;p70">
                <a:extLst>
                  <a:ext uri="{FF2B5EF4-FFF2-40B4-BE49-F238E27FC236}">
                    <a16:creationId xmlns:a16="http://schemas.microsoft.com/office/drawing/2014/main" id="{E265F5CE-2DBA-24FB-4504-3A40BC85070B}"/>
                  </a:ext>
                </a:extLst>
              </p:cNvPr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58" name="Google Shape;5258;p70">
                <a:extLst>
                  <a:ext uri="{FF2B5EF4-FFF2-40B4-BE49-F238E27FC236}">
                    <a16:creationId xmlns:a16="http://schemas.microsoft.com/office/drawing/2014/main" id="{D06DC19F-595F-F48E-DF8B-28A1FD8D642B}"/>
                  </a:ext>
                </a:extLst>
              </p:cNvPr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5259" name="Google Shape;5259;p70">
              <a:extLst>
                <a:ext uri="{FF2B5EF4-FFF2-40B4-BE49-F238E27FC236}">
                  <a16:creationId xmlns:a16="http://schemas.microsoft.com/office/drawing/2014/main" id="{F04A492F-474A-7E24-484E-098216A45C01}"/>
                </a:ext>
              </a:extLst>
            </p:cNvPr>
            <p:cNvGrpSpPr/>
            <p:nvPr/>
          </p:nvGrpSpPr>
          <p:grpSpPr>
            <a:xfrm>
              <a:off x="-62003" y="144966"/>
              <a:ext cx="1669753" cy="1538868"/>
              <a:chOff x="1321200" y="687960"/>
              <a:chExt cx="776160" cy="715320"/>
            </a:xfrm>
          </p:grpSpPr>
          <p:sp>
            <p:nvSpPr>
              <p:cNvPr id="5260" name="Google Shape;5260;p70">
                <a:extLst>
                  <a:ext uri="{FF2B5EF4-FFF2-40B4-BE49-F238E27FC236}">
                    <a16:creationId xmlns:a16="http://schemas.microsoft.com/office/drawing/2014/main" id="{C1DFC81F-4B79-DECA-D8BF-0223CFB16441}"/>
                  </a:ext>
                </a:extLst>
              </p:cNvPr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1" name="Google Shape;5261;p70">
                <a:extLst>
                  <a:ext uri="{FF2B5EF4-FFF2-40B4-BE49-F238E27FC236}">
                    <a16:creationId xmlns:a16="http://schemas.microsoft.com/office/drawing/2014/main" id="{E9247C01-7655-B011-7F5B-A9928C1608B4}"/>
                  </a:ext>
                </a:extLst>
              </p:cNvPr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2" name="Google Shape;5262;p70">
                <a:extLst>
                  <a:ext uri="{FF2B5EF4-FFF2-40B4-BE49-F238E27FC236}">
                    <a16:creationId xmlns:a16="http://schemas.microsoft.com/office/drawing/2014/main" id="{58FFCE80-52C2-DFBD-14FA-DE9A3E8A544B}"/>
                  </a:ext>
                </a:extLst>
              </p:cNvPr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3" name="Google Shape;5263;p70">
                <a:extLst>
                  <a:ext uri="{FF2B5EF4-FFF2-40B4-BE49-F238E27FC236}">
                    <a16:creationId xmlns:a16="http://schemas.microsoft.com/office/drawing/2014/main" id="{052CE166-F669-56C9-BB08-45E7B353A1CB}"/>
                  </a:ext>
                </a:extLst>
              </p:cNvPr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4" name="Google Shape;5264;p70">
                <a:extLst>
                  <a:ext uri="{FF2B5EF4-FFF2-40B4-BE49-F238E27FC236}">
                    <a16:creationId xmlns:a16="http://schemas.microsoft.com/office/drawing/2014/main" id="{7EA74E7B-0583-DC20-B76B-FC50E2BBA9D5}"/>
                  </a:ext>
                </a:extLst>
              </p:cNvPr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5" name="Google Shape;5265;p70">
                <a:extLst>
                  <a:ext uri="{FF2B5EF4-FFF2-40B4-BE49-F238E27FC236}">
                    <a16:creationId xmlns:a16="http://schemas.microsoft.com/office/drawing/2014/main" id="{9C98E79E-8CF3-E705-2B7C-53CBEFE1706A}"/>
                  </a:ext>
                </a:extLst>
              </p:cNvPr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6" name="Google Shape;5266;p70">
                <a:extLst>
                  <a:ext uri="{FF2B5EF4-FFF2-40B4-BE49-F238E27FC236}">
                    <a16:creationId xmlns:a16="http://schemas.microsoft.com/office/drawing/2014/main" id="{6E2B34A4-8D44-5C4B-42C1-A4DBEBE8F086}"/>
                  </a:ext>
                </a:extLst>
              </p:cNvPr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7" name="Google Shape;5267;p70">
                <a:extLst>
                  <a:ext uri="{FF2B5EF4-FFF2-40B4-BE49-F238E27FC236}">
                    <a16:creationId xmlns:a16="http://schemas.microsoft.com/office/drawing/2014/main" id="{93C87A90-D815-CB8A-2115-66D77837B95B}"/>
                  </a:ext>
                </a:extLst>
              </p:cNvPr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8" name="Google Shape;5268;p70">
                <a:extLst>
                  <a:ext uri="{FF2B5EF4-FFF2-40B4-BE49-F238E27FC236}">
                    <a16:creationId xmlns:a16="http://schemas.microsoft.com/office/drawing/2014/main" id="{FB2E8D8A-1E98-A251-4346-2D453EF9BC5B}"/>
                  </a:ext>
                </a:extLst>
              </p:cNvPr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69" name="Google Shape;5269;p70">
                <a:extLst>
                  <a:ext uri="{FF2B5EF4-FFF2-40B4-BE49-F238E27FC236}">
                    <a16:creationId xmlns:a16="http://schemas.microsoft.com/office/drawing/2014/main" id="{CD622481-5E46-9BBC-7C01-CB41A149EF55}"/>
                  </a:ext>
                </a:extLst>
              </p:cNvPr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0" name="Google Shape;5270;p70">
                <a:extLst>
                  <a:ext uri="{FF2B5EF4-FFF2-40B4-BE49-F238E27FC236}">
                    <a16:creationId xmlns:a16="http://schemas.microsoft.com/office/drawing/2014/main" id="{C077453D-6A5C-B0A5-C9C1-BAF798481E89}"/>
                  </a:ext>
                </a:extLst>
              </p:cNvPr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1" name="Google Shape;5271;p70">
                <a:extLst>
                  <a:ext uri="{FF2B5EF4-FFF2-40B4-BE49-F238E27FC236}">
                    <a16:creationId xmlns:a16="http://schemas.microsoft.com/office/drawing/2014/main" id="{613FF165-5ECB-4A54-C1C3-16D177E0D59B}"/>
                  </a:ext>
                </a:extLst>
              </p:cNvPr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2" name="Google Shape;5272;p70">
                <a:extLst>
                  <a:ext uri="{FF2B5EF4-FFF2-40B4-BE49-F238E27FC236}">
                    <a16:creationId xmlns:a16="http://schemas.microsoft.com/office/drawing/2014/main" id="{C3E7213F-972F-63CF-A188-58D3C1079007}"/>
                  </a:ext>
                </a:extLst>
              </p:cNvPr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3" name="Google Shape;5273;p70">
                <a:extLst>
                  <a:ext uri="{FF2B5EF4-FFF2-40B4-BE49-F238E27FC236}">
                    <a16:creationId xmlns:a16="http://schemas.microsoft.com/office/drawing/2014/main" id="{F1F5D783-092B-6390-9184-B8D623D38CD3}"/>
                  </a:ext>
                </a:extLst>
              </p:cNvPr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4" name="Google Shape;5274;p70">
                <a:extLst>
                  <a:ext uri="{FF2B5EF4-FFF2-40B4-BE49-F238E27FC236}">
                    <a16:creationId xmlns:a16="http://schemas.microsoft.com/office/drawing/2014/main" id="{D1D750FC-A108-7942-FF23-3A02E3FC5961}"/>
                  </a:ext>
                </a:extLst>
              </p:cNvPr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5" name="Google Shape;5275;p70">
                <a:extLst>
                  <a:ext uri="{FF2B5EF4-FFF2-40B4-BE49-F238E27FC236}">
                    <a16:creationId xmlns:a16="http://schemas.microsoft.com/office/drawing/2014/main" id="{04E98D48-FB2F-8BF4-4AF1-540DA669D539}"/>
                  </a:ext>
                </a:extLst>
              </p:cNvPr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6" name="Google Shape;5276;p70">
                <a:extLst>
                  <a:ext uri="{FF2B5EF4-FFF2-40B4-BE49-F238E27FC236}">
                    <a16:creationId xmlns:a16="http://schemas.microsoft.com/office/drawing/2014/main" id="{F6BB416C-85D4-E63C-594C-CF3DB840D113}"/>
                  </a:ext>
                </a:extLst>
              </p:cNvPr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7" name="Google Shape;5277;p70">
                <a:extLst>
                  <a:ext uri="{FF2B5EF4-FFF2-40B4-BE49-F238E27FC236}">
                    <a16:creationId xmlns:a16="http://schemas.microsoft.com/office/drawing/2014/main" id="{34EB1009-2EDC-CB95-C6AC-3477B43A520E}"/>
                  </a:ext>
                </a:extLst>
              </p:cNvPr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8" name="Google Shape;5278;p70">
                <a:extLst>
                  <a:ext uri="{FF2B5EF4-FFF2-40B4-BE49-F238E27FC236}">
                    <a16:creationId xmlns:a16="http://schemas.microsoft.com/office/drawing/2014/main" id="{B0FBE4A6-87BE-A271-0CB2-D54148C9F280}"/>
                  </a:ext>
                </a:extLst>
              </p:cNvPr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79" name="Google Shape;5279;p70">
                <a:extLst>
                  <a:ext uri="{FF2B5EF4-FFF2-40B4-BE49-F238E27FC236}">
                    <a16:creationId xmlns:a16="http://schemas.microsoft.com/office/drawing/2014/main" id="{23292539-71CB-F9B2-4226-75C46374FB22}"/>
                  </a:ext>
                </a:extLst>
              </p:cNvPr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0" name="Google Shape;5280;p70">
                <a:extLst>
                  <a:ext uri="{FF2B5EF4-FFF2-40B4-BE49-F238E27FC236}">
                    <a16:creationId xmlns:a16="http://schemas.microsoft.com/office/drawing/2014/main" id="{FC5FA410-4061-E872-7DA6-12AA65CE2D14}"/>
                  </a:ext>
                </a:extLst>
              </p:cNvPr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5281" name="Google Shape;5281;p70">
            <a:extLst>
              <a:ext uri="{FF2B5EF4-FFF2-40B4-BE49-F238E27FC236}">
                <a16:creationId xmlns:a16="http://schemas.microsoft.com/office/drawing/2014/main" id="{BF075C0F-1E22-6264-00AE-81626143E450}"/>
              </a:ext>
            </a:extLst>
          </p:cNvPr>
          <p:cNvGrpSpPr/>
          <p:nvPr/>
        </p:nvGrpSpPr>
        <p:grpSpPr>
          <a:xfrm>
            <a:off x="7727729" y="-99678"/>
            <a:ext cx="3792570" cy="4655172"/>
            <a:chOff x="7727729" y="-99678"/>
            <a:chExt cx="3792570" cy="4655172"/>
          </a:xfrm>
        </p:grpSpPr>
        <p:grpSp>
          <p:nvGrpSpPr>
            <p:cNvPr id="5282" name="Google Shape;5282;p70">
              <a:extLst>
                <a:ext uri="{FF2B5EF4-FFF2-40B4-BE49-F238E27FC236}">
                  <a16:creationId xmlns:a16="http://schemas.microsoft.com/office/drawing/2014/main" id="{C06036B9-BE96-59EF-6A18-39BB17647177}"/>
                </a:ext>
              </a:extLst>
            </p:cNvPr>
            <p:cNvGrpSpPr/>
            <p:nvPr/>
          </p:nvGrpSpPr>
          <p:grpSpPr>
            <a:xfrm>
              <a:off x="7727729" y="2380013"/>
              <a:ext cx="3792570" cy="2175481"/>
              <a:chOff x="-1039340" y="3405957"/>
              <a:chExt cx="1762920" cy="1011240"/>
            </a:xfrm>
          </p:grpSpPr>
          <p:sp>
            <p:nvSpPr>
              <p:cNvPr id="5283" name="Google Shape;5283;p70">
                <a:extLst>
                  <a:ext uri="{FF2B5EF4-FFF2-40B4-BE49-F238E27FC236}">
                    <a16:creationId xmlns:a16="http://schemas.microsoft.com/office/drawing/2014/main" id="{C82D1D9E-79A6-8D97-3FB3-1C573B170266}"/>
                  </a:ext>
                </a:extLst>
              </p:cNvPr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4" name="Google Shape;5284;p70">
                <a:extLst>
                  <a:ext uri="{FF2B5EF4-FFF2-40B4-BE49-F238E27FC236}">
                    <a16:creationId xmlns:a16="http://schemas.microsoft.com/office/drawing/2014/main" id="{5F691068-D081-ED2D-1C66-F678F7FF6233}"/>
                  </a:ext>
                </a:extLst>
              </p:cNvPr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5" name="Google Shape;5285;p70">
                <a:extLst>
                  <a:ext uri="{FF2B5EF4-FFF2-40B4-BE49-F238E27FC236}">
                    <a16:creationId xmlns:a16="http://schemas.microsoft.com/office/drawing/2014/main" id="{6BE0D68A-1973-19C7-7EEC-D9E42DBFE73D}"/>
                  </a:ext>
                </a:extLst>
              </p:cNvPr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6" name="Google Shape;5286;p70">
                <a:extLst>
                  <a:ext uri="{FF2B5EF4-FFF2-40B4-BE49-F238E27FC236}">
                    <a16:creationId xmlns:a16="http://schemas.microsoft.com/office/drawing/2014/main" id="{CEE9CB6D-AF06-1072-380B-59F69BE01ABC}"/>
                  </a:ext>
                </a:extLst>
              </p:cNvPr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7" name="Google Shape;5287;p70">
                <a:extLst>
                  <a:ext uri="{FF2B5EF4-FFF2-40B4-BE49-F238E27FC236}">
                    <a16:creationId xmlns:a16="http://schemas.microsoft.com/office/drawing/2014/main" id="{0902A816-D179-C8DB-8C47-9E2438D1329A}"/>
                  </a:ext>
                </a:extLst>
              </p:cNvPr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8" name="Google Shape;5288;p70">
                <a:extLst>
                  <a:ext uri="{FF2B5EF4-FFF2-40B4-BE49-F238E27FC236}">
                    <a16:creationId xmlns:a16="http://schemas.microsoft.com/office/drawing/2014/main" id="{25BB2CA0-AE96-88D0-C791-3880459D0D8C}"/>
                  </a:ext>
                </a:extLst>
              </p:cNvPr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89" name="Google Shape;5289;p70">
                <a:extLst>
                  <a:ext uri="{FF2B5EF4-FFF2-40B4-BE49-F238E27FC236}">
                    <a16:creationId xmlns:a16="http://schemas.microsoft.com/office/drawing/2014/main" id="{CEF76E7E-0757-EED0-4F6D-2A2344D325FF}"/>
                  </a:ext>
                </a:extLst>
              </p:cNvPr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0" name="Google Shape;5290;p70">
                <a:extLst>
                  <a:ext uri="{FF2B5EF4-FFF2-40B4-BE49-F238E27FC236}">
                    <a16:creationId xmlns:a16="http://schemas.microsoft.com/office/drawing/2014/main" id="{2941F726-A903-A9CC-E6E3-F5F1F35A2744}"/>
                  </a:ext>
                </a:extLst>
              </p:cNvPr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1" name="Google Shape;5291;p70">
                <a:extLst>
                  <a:ext uri="{FF2B5EF4-FFF2-40B4-BE49-F238E27FC236}">
                    <a16:creationId xmlns:a16="http://schemas.microsoft.com/office/drawing/2014/main" id="{7C5879CB-7768-C4E7-2D4D-FE64962063C1}"/>
                  </a:ext>
                </a:extLst>
              </p:cNvPr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2" name="Google Shape;5292;p70">
                <a:extLst>
                  <a:ext uri="{FF2B5EF4-FFF2-40B4-BE49-F238E27FC236}">
                    <a16:creationId xmlns:a16="http://schemas.microsoft.com/office/drawing/2014/main" id="{E975FCF8-A9D8-73F1-0051-509B142E148D}"/>
                  </a:ext>
                </a:extLst>
              </p:cNvPr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3" name="Google Shape;5293;p70">
                <a:extLst>
                  <a:ext uri="{FF2B5EF4-FFF2-40B4-BE49-F238E27FC236}">
                    <a16:creationId xmlns:a16="http://schemas.microsoft.com/office/drawing/2014/main" id="{CD495106-5EA4-4D73-DD5B-CBE56D565DAB}"/>
                  </a:ext>
                </a:extLst>
              </p:cNvPr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4" name="Google Shape;5294;p70">
                <a:extLst>
                  <a:ext uri="{FF2B5EF4-FFF2-40B4-BE49-F238E27FC236}">
                    <a16:creationId xmlns:a16="http://schemas.microsoft.com/office/drawing/2014/main" id="{6C1E2435-048C-048C-0A00-CE66B42FC036}"/>
                  </a:ext>
                </a:extLst>
              </p:cNvPr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5" name="Google Shape;5295;p70">
                <a:extLst>
                  <a:ext uri="{FF2B5EF4-FFF2-40B4-BE49-F238E27FC236}">
                    <a16:creationId xmlns:a16="http://schemas.microsoft.com/office/drawing/2014/main" id="{BFA2DFD3-00F1-859C-ADC4-3AE9A6A320DF}"/>
                  </a:ext>
                </a:extLst>
              </p:cNvPr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6" name="Google Shape;5296;p70">
                <a:extLst>
                  <a:ext uri="{FF2B5EF4-FFF2-40B4-BE49-F238E27FC236}">
                    <a16:creationId xmlns:a16="http://schemas.microsoft.com/office/drawing/2014/main" id="{30875786-83EE-C6F3-6687-03938F118054}"/>
                  </a:ext>
                </a:extLst>
              </p:cNvPr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7" name="Google Shape;5297;p70">
                <a:extLst>
                  <a:ext uri="{FF2B5EF4-FFF2-40B4-BE49-F238E27FC236}">
                    <a16:creationId xmlns:a16="http://schemas.microsoft.com/office/drawing/2014/main" id="{B7A29F85-CA16-AB88-D109-DCB22C8471DD}"/>
                  </a:ext>
                </a:extLst>
              </p:cNvPr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8" name="Google Shape;5298;p70">
                <a:extLst>
                  <a:ext uri="{FF2B5EF4-FFF2-40B4-BE49-F238E27FC236}">
                    <a16:creationId xmlns:a16="http://schemas.microsoft.com/office/drawing/2014/main" id="{A03383DD-5653-F12B-CBC3-157D4046CD4A}"/>
                  </a:ext>
                </a:extLst>
              </p:cNvPr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299" name="Google Shape;5299;p70">
                <a:extLst>
                  <a:ext uri="{FF2B5EF4-FFF2-40B4-BE49-F238E27FC236}">
                    <a16:creationId xmlns:a16="http://schemas.microsoft.com/office/drawing/2014/main" id="{D0831FF3-0705-0296-641C-61466740C9A7}"/>
                  </a:ext>
                </a:extLst>
              </p:cNvPr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0" name="Google Shape;5300;p70">
                <a:extLst>
                  <a:ext uri="{FF2B5EF4-FFF2-40B4-BE49-F238E27FC236}">
                    <a16:creationId xmlns:a16="http://schemas.microsoft.com/office/drawing/2014/main" id="{5220A5E9-1F23-681C-A4AF-C28FF1183DCE}"/>
                  </a:ext>
                </a:extLst>
              </p:cNvPr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1" name="Google Shape;5301;p70">
                <a:extLst>
                  <a:ext uri="{FF2B5EF4-FFF2-40B4-BE49-F238E27FC236}">
                    <a16:creationId xmlns:a16="http://schemas.microsoft.com/office/drawing/2014/main" id="{A4A4B8AC-E584-9876-DDE3-640B7CDC0DB0}"/>
                  </a:ext>
                </a:extLst>
              </p:cNvPr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2" name="Google Shape;5302;p70">
                <a:extLst>
                  <a:ext uri="{FF2B5EF4-FFF2-40B4-BE49-F238E27FC236}">
                    <a16:creationId xmlns:a16="http://schemas.microsoft.com/office/drawing/2014/main" id="{6136074B-3A15-4BD6-47D1-4DBCA178EB5C}"/>
                  </a:ext>
                </a:extLst>
              </p:cNvPr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3" name="Google Shape;5303;p70">
                <a:extLst>
                  <a:ext uri="{FF2B5EF4-FFF2-40B4-BE49-F238E27FC236}">
                    <a16:creationId xmlns:a16="http://schemas.microsoft.com/office/drawing/2014/main" id="{74350016-9E51-60CE-DF53-059804B5EF3F}"/>
                  </a:ext>
                </a:extLst>
              </p:cNvPr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4" name="Google Shape;5304;p70">
                <a:extLst>
                  <a:ext uri="{FF2B5EF4-FFF2-40B4-BE49-F238E27FC236}">
                    <a16:creationId xmlns:a16="http://schemas.microsoft.com/office/drawing/2014/main" id="{391D6DA3-E668-239C-5D87-9AD8FC6269ED}"/>
                  </a:ext>
                </a:extLst>
              </p:cNvPr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5" name="Google Shape;5305;p70">
                <a:extLst>
                  <a:ext uri="{FF2B5EF4-FFF2-40B4-BE49-F238E27FC236}">
                    <a16:creationId xmlns:a16="http://schemas.microsoft.com/office/drawing/2014/main" id="{55942709-90D5-4B5E-C4C0-723465404F68}"/>
                  </a:ext>
                </a:extLst>
              </p:cNvPr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6" name="Google Shape;5306;p70">
                <a:extLst>
                  <a:ext uri="{FF2B5EF4-FFF2-40B4-BE49-F238E27FC236}">
                    <a16:creationId xmlns:a16="http://schemas.microsoft.com/office/drawing/2014/main" id="{0F24413A-E3F1-9242-EBBB-99987DF4D105}"/>
                  </a:ext>
                </a:extLst>
              </p:cNvPr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7" name="Google Shape;5307;p70">
                <a:extLst>
                  <a:ext uri="{FF2B5EF4-FFF2-40B4-BE49-F238E27FC236}">
                    <a16:creationId xmlns:a16="http://schemas.microsoft.com/office/drawing/2014/main" id="{81B47A1B-186A-ED5A-FC39-5CBD251CC6F4}"/>
                  </a:ext>
                </a:extLst>
              </p:cNvPr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8" name="Google Shape;5308;p70">
                <a:extLst>
                  <a:ext uri="{FF2B5EF4-FFF2-40B4-BE49-F238E27FC236}">
                    <a16:creationId xmlns:a16="http://schemas.microsoft.com/office/drawing/2014/main" id="{24D63BE9-07D3-B05F-01FE-1D5AB5E07BE4}"/>
                  </a:ext>
                </a:extLst>
              </p:cNvPr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09" name="Google Shape;5309;p70">
                <a:extLst>
                  <a:ext uri="{FF2B5EF4-FFF2-40B4-BE49-F238E27FC236}">
                    <a16:creationId xmlns:a16="http://schemas.microsoft.com/office/drawing/2014/main" id="{ACFD8154-41BB-92E7-0D47-711C962394E5}"/>
                  </a:ext>
                </a:extLst>
              </p:cNvPr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0" name="Google Shape;5310;p70">
                <a:extLst>
                  <a:ext uri="{FF2B5EF4-FFF2-40B4-BE49-F238E27FC236}">
                    <a16:creationId xmlns:a16="http://schemas.microsoft.com/office/drawing/2014/main" id="{515F31A8-8BC1-9591-11FE-2D31E5283CA8}"/>
                  </a:ext>
                </a:extLst>
              </p:cNvPr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1" name="Google Shape;5311;p70">
                <a:extLst>
                  <a:ext uri="{FF2B5EF4-FFF2-40B4-BE49-F238E27FC236}">
                    <a16:creationId xmlns:a16="http://schemas.microsoft.com/office/drawing/2014/main" id="{B712CE10-C552-CDD3-96CD-1BAD4BA8CD47}"/>
                  </a:ext>
                </a:extLst>
              </p:cNvPr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2" name="Google Shape;5312;p70">
                <a:extLst>
                  <a:ext uri="{FF2B5EF4-FFF2-40B4-BE49-F238E27FC236}">
                    <a16:creationId xmlns:a16="http://schemas.microsoft.com/office/drawing/2014/main" id="{B9214CC3-D2B1-4803-1985-07E5501B83AF}"/>
                  </a:ext>
                </a:extLst>
              </p:cNvPr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3" name="Google Shape;5313;p70">
                <a:extLst>
                  <a:ext uri="{FF2B5EF4-FFF2-40B4-BE49-F238E27FC236}">
                    <a16:creationId xmlns:a16="http://schemas.microsoft.com/office/drawing/2014/main" id="{2323E1A0-BB47-C04F-630B-5CC312EB0CF6}"/>
                  </a:ext>
                </a:extLst>
              </p:cNvPr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4" name="Google Shape;5314;p70">
                <a:extLst>
                  <a:ext uri="{FF2B5EF4-FFF2-40B4-BE49-F238E27FC236}">
                    <a16:creationId xmlns:a16="http://schemas.microsoft.com/office/drawing/2014/main" id="{B03BABD6-8DB0-1599-AAF2-C4D490342F8A}"/>
                  </a:ext>
                </a:extLst>
              </p:cNvPr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5" name="Google Shape;5315;p70">
                <a:extLst>
                  <a:ext uri="{FF2B5EF4-FFF2-40B4-BE49-F238E27FC236}">
                    <a16:creationId xmlns:a16="http://schemas.microsoft.com/office/drawing/2014/main" id="{392F2A29-CC4B-1241-718D-8F3343975562}"/>
                  </a:ext>
                </a:extLst>
              </p:cNvPr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6" name="Google Shape;5316;p70">
                <a:extLst>
                  <a:ext uri="{FF2B5EF4-FFF2-40B4-BE49-F238E27FC236}">
                    <a16:creationId xmlns:a16="http://schemas.microsoft.com/office/drawing/2014/main" id="{5710416B-D306-B9F5-C1EB-7B78D1C9A4AD}"/>
                  </a:ext>
                </a:extLst>
              </p:cNvPr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7" name="Google Shape;5317;p70">
                <a:extLst>
                  <a:ext uri="{FF2B5EF4-FFF2-40B4-BE49-F238E27FC236}">
                    <a16:creationId xmlns:a16="http://schemas.microsoft.com/office/drawing/2014/main" id="{A9A324AB-1441-4290-6C22-C3788236939C}"/>
                  </a:ext>
                </a:extLst>
              </p:cNvPr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8" name="Google Shape;5318;p70">
                <a:extLst>
                  <a:ext uri="{FF2B5EF4-FFF2-40B4-BE49-F238E27FC236}">
                    <a16:creationId xmlns:a16="http://schemas.microsoft.com/office/drawing/2014/main" id="{50FA6443-AD21-7AF4-501D-E5FAA98B67C9}"/>
                  </a:ext>
                </a:extLst>
              </p:cNvPr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19" name="Google Shape;5319;p70">
                <a:extLst>
                  <a:ext uri="{FF2B5EF4-FFF2-40B4-BE49-F238E27FC236}">
                    <a16:creationId xmlns:a16="http://schemas.microsoft.com/office/drawing/2014/main" id="{4202EB82-90FF-CBD2-BDD2-E29DA460648C}"/>
                  </a:ext>
                </a:extLst>
              </p:cNvPr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0" name="Google Shape;5320;p70">
                <a:extLst>
                  <a:ext uri="{FF2B5EF4-FFF2-40B4-BE49-F238E27FC236}">
                    <a16:creationId xmlns:a16="http://schemas.microsoft.com/office/drawing/2014/main" id="{19CD8847-E949-6F1A-B7F8-03B1E5AFDB85}"/>
                  </a:ext>
                </a:extLst>
              </p:cNvPr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1" name="Google Shape;5321;p70">
                <a:extLst>
                  <a:ext uri="{FF2B5EF4-FFF2-40B4-BE49-F238E27FC236}">
                    <a16:creationId xmlns:a16="http://schemas.microsoft.com/office/drawing/2014/main" id="{74040255-4BBB-BBAC-0C7D-53A7EA3DF65B}"/>
                  </a:ext>
                </a:extLst>
              </p:cNvPr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2" name="Google Shape;5322;p70">
                <a:extLst>
                  <a:ext uri="{FF2B5EF4-FFF2-40B4-BE49-F238E27FC236}">
                    <a16:creationId xmlns:a16="http://schemas.microsoft.com/office/drawing/2014/main" id="{8F6A7DED-82ED-AA84-2503-DE22FC5E9928}"/>
                  </a:ext>
                </a:extLst>
              </p:cNvPr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3" name="Google Shape;5323;p70">
                <a:extLst>
                  <a:ext uri="{FF2B5EF4-FFF2-40B4-BE49-F238E27FC236}">
                    <a16:creationId xmlns:a16="http://schemas.microsoft.com/office/drawing/2014/main" id="{52DE74C5-8EDF-D118-98E9-330F9F99E7D6}"/>
                  </a:ext>
                </a:extLst>
              </p:cNvPr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4" name="Google Shape;5324;p70">
                <a:extLst>
                  <a:ext uri="{FF2B5EF4-FFF2-40B4-BE49-F238E27FC236}">
                    <a16:creationId xmlns:a16="http://schemas.microsoft.com/office/drawing/2014/main" id="{628A72C5-4266-1A72-C868-FC267D19B2AC}"/>
                  </a:ext>
                </a:extLst>
              </p:cNvPr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5" name="Google Shape;5325;p70">
                <a:extLst>
                  <a:ext uri="{FF2B5EF4-FFF2-40B4-BE49-F238E27FC236}">
                    <a16:creationId xmlns:a16="http://schemas.microsoft.com/office/drawing/2014/main" id="{5A42554F-7125-8B79-C28C-56A5FF4F9E34}"/>
                  </a:ext>
                </a:extLst>
              </p:cNvPr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6" name="Google Shape;5326;p70">
                <a:extLst>
                  <a:ext uri="{FF2B5EF4-FFF2-40B4-BE49-F238E27FC236}">
                    <a16:creationId xmlns:a16="http://schemas.microsoft.com/office/drawing/2014/main" id="{FA87DF03-B6C0-E77C-B258-5CBEE67B65CC}"/>
                  </a:ext>
                </a:extLst>
              </p:cNvPr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7" name="Google Shape;5327;p70">
                <a:extLst>
                  <a:ext uri="{FF2B5EF4-FFF2-40B4-BE49-F238E27FC236}">
                    <a16:creationId xmlns:a16="http://schemas.microsoft.com/office/drawing/2014/main" id="{716643C3-5D52-D1CD-1B28-BF7D9B4F914E}"/>
                  </a:ext>
                </a:extLst>
              </p:cNvPr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8" name="Google Shape;5328;p70">
                <a:extLst>
                  <a:ext uri="{FF2B5EF4-FFF2-40B4-BE49-F238E27FC236}">
                    <a16:creationId xmlns:a16="http://schemas.microsoft.com/office/drawing/2014/main" id="{E50BDA69-D1AB-E5AF-C409-65FD966AB25A}"/>
                  </a:ext>
                </a:extLst>
              </p:cNvPr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29" name="Google Shape;5329;p70">
                <a:extLst>
                  <a:ext uri="{FF2B5EF4-FFF2-40B4-BE49-F238E27FC236}">
                    <a16:creationId xmlns:a16="http://schemas.microsoft.com/office/drawing/2014/main" id="{BEF5E332-37C3-9642-A6ED-8AE052CE09AD}"/>
                  </a:ext>
                </a:extLst>
              </p:cNvPr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0" name="Google Shape;5330;p70">
                <a:extLst>
                  <a:ext uri="{FF2B5EF4-FFF2-40B4-BE49-F238E27FC236}">
                    <a16:creationId xmlns:a16="http://schemas.microsoft.com/office/drawing/2014/main" id="{8F6E4C46-83DB-A8EB-2632-784BC14FAFDD}"/>
                  </a:ext>
                </a:extLst>
              </p:cNvPr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1" name="Google Shape;5331;p70">
                <a:extLst>
                  <a:ext uri="{FF2B5EF4-FFF2-40B4-BE49-F238E27FC236}">
                    <a16:creationId xmlns:a16="http://schemas.microsoft.com/office/drawing/2014/main" id="{9A3E40C2-AEDB-5C97-87C6-2462A69796DA}"/>
                  </a:ext>
                </a:extLst>
              </p:cNvPr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2" name="Google Shape;5332;p70">
                <a:extLst>
                  <a:ext uri="{FF2B5EF4-FFF2-40B4-BE49-F238E27FC236}">
                    <a16:creationId xmlns:a16="http://schemas.microsoft.com/office/drawing/2014/main" id="{6E40F416-5E31-DD29-DD5D-E9B82755A68B}"/>
                  </a:ext>
                </a:extLst>
              </p:cNvPr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3" name="Google Shape;5333;p70">
                <a:extLst>
                  <a:ext uri="{FF2B5EF4-FFF2-40B4-BE49-F238E27FC236}">
                    <a16:creationId xmlns:a16="http://schemas.microsoft.com/office/drawing/2014/main" id="{450E1465-5827-D410-13C4-CFCDD3941FC3}"/>
                  </a:ext>
                </a:extLst>
              </p:cNvPr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4" name="Google Shape;5334;p70">
                <a:extLst>
                  <a:ext uri="{FF2B5EF4-FFF2-40B4-BE49-F238E27FC236}">
                    <a16:creationId xmlns:a16="http://schemas.microsoft.com/office/drawing/2014/main" id="{5D0E8A0D-AE14-80BE-00CE-26062F7D16FD}"/>
                  </a:ext>
                </a:extLst>
              </p:cNvPr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5" name="Google Shape;5335;p70">
                <a:extLst>
                  <a:ext uri="{FF2B5EF4-FFF2-40B4-BE49-F238E27FC236}">
                    <a16:creationId xmlns:a16="http://schemas.microsoft.com/office/drawing/2014/main" id="{98DC606E-82C2-36F6-DE45-E31A49E1FA2E}"/>
                  </a:ext>
                </a:extLst>
              </p:cNvPr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6" name="Google Shape;5336;p70">
                <a:extLst>
                  <a:ext uri="{FF2B5EF4-FFF2-40B4-BE49-F238E27FC236}">
                    <a16:creationId xmlns:a16="http://schemas.microsoft.com/office/drawing/2014/main" id="{A1612FC6-3298-81DF-010D-D82DA2936AED}"/>
                  </a:ext>
                </a:extLst>
              </p:cNvPr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7" name="Google Shape;5337;p70">
                <a:extLst>
                  <a:ext uri="{FF2B5EF4-FFF2-40B4-BE49-F238E27FC236}">
                    <a16:creationId xmlns:a16="http://schemas.microsoft.com/office/drawing/2014/main" id="{10EEE25C-5E8D-08A8-3D47-D6B34B885135}"/>
                  </a:ext>
                </a:extLst>
              </p:cNvPr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8" name="Google Shape;5338;p70">
                <a:extLst>
                  <a:ext uri="{FF2B5EF4-FFF2-40B4-BE49-F238E27FC236}">
                    <a16:creationId xmlns:a16="http://schemas.microsoft.com/office/drawing/2014/main" id="{1B144FFE-190D-B2B3-6755-7569A45862E2}"/>
                  </a:ext>
                </a:extLst>
              </p:cNvPr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39" name="Google Shape;5339;p70">
                <a:extLst>
                  <a:ext uri="{FF2B5EF4-FFF2-40B4-BE49-F238E27FC236}">
                    <a16:creationId xmlns:a16="http://schemas.microsoft.com/office/drawing/2014/main" id="{31893559-E244-706C-055D-0DB3FCFE367F}"/>
                  </a:ext>
                </a:extLst>
              </p:cNvPr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0" name="Google Shape;5340;p70">
                <a:extLst>
                  <a:ext uri="{FF2B5EF4-FFF2-40B4-BE49-F238E27FC236}">
                    <a16:creationId xmlns:a16="http://schemas.microsoft.com/office/drawing/2014/main" id="{1091CEE0-B3F4-CC0C-0C5B-3A5E7F0B5431}"/>
                  </a:ext>
                </a:extLst>
              </p:cNvPr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1" name="Google Shape;5341;p70">
                <a:extLst>
                  <a:ext uri="{FF2B5EF4-FFF2-40B4-BE49-F238E27FC236}">
                    <a16:creationId xmlns:a16="http://schemas.microsoft.com/office/drawing/2014/main" id="{26CBC321-302E-F7F6-CF0E-9825F0DB59D5}"/>
                  </a:ext>
                </a:extLst>
              </p:cNvPr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2" name="Google Shape;5342;p70">
                <a:extLst>
                  <a:ext uri="{FF2B5EF4-FFF2-40B4-BE49-F238E27FC236}">
                    <a16:creationId xmlns:a16="http://schemas.microsoft.com/office/drawing/2014/main" id="{3795BBDF-D759-4F5A-41A6-AA0CABF1EE93}"/>
                  </a:ext>
                </a:extLst>
              </p:cNvPr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3" name="Google Shape;5343;p70">
                <a:extLst>
                  <a:ext uri="{FF2B5EF4-FFF2-40B4-BE49-F238E27FC236}">
                    <a16:creationId xmlns:a16="http://schemas.microsoft.com/office/drawing/2014/main" id="{918C9ACD-03D3-BE92-F263-5C018CF40CD5}"/>
                  </a:ext>
                </a:extLst>
              </p:cNvPr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4" name="Google Shape;5344;p70">
                <a:extLst>
                  <a:ext uri="{FF2B5EF4-FFF2-40B4-BE49-F238E27FC236}">
                    <a16:creationId xmlns:a16="http://schemas.microsoft.com/office/drawing/2014/main" id="{87C11BDF-EE12-DFF2-E14B-5AB0DFA5318E}"/>
                  </a:ext>
                </a:extLst>
              </p:cNvPr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5" name="Google Shape;5345;p70">
                <a:extLst>
                  <a:ext uri="{FF2B5EF4-FFF2-40B4-BE49-F238E27FC236}">
                    <a16:creationId xmlns:a16="http://schemas.microsoft.com/office/drawing/2014/main" id="{093919CF-C627-5AF0-87C4-35D858141831}"/>
                  </a:ext>
                </a:extLst>
              </p:cNvPr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6" name="Google Shape;5346;p70">
                <a:extLst>
                  <a:ext uri="{FF2B5EF4-FFF2-40B4-BE49-F238E27FC236}">
                    <a16:creationId xmlns:a16="http://schemas.microsoft.com/office/drawing/2014/main" id="{0194C90B-9F37-81E6-3B03-8465371F8F4F}"/>
                  </a:ext>
                </a:extLst>
              </p:cNvPr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7" name="Google Shape;5347;p70">
                <a:extLst>
                  <a:ext uri="{FF2B5EF4-FFF2-40B4-BE49-F238E27FC236}">
                    <a16:creationId xmlns:a16="http://schemas.microsoft.com/office/drawing/2014/main" id="{0C2C28F1-1A5E-2ADB-52A8-47336F1556E9}"/>
                  </a:ext>
                </a:extLst>
              </p:cNvPr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8" name="Google Shape;5348;p70">
                <a:extLst>
                  <a:ext uri="{FF2B5EF4-FFF2-40B4-BE49-F238E27FC236}">
                    <a16:creationId xmlns:a16="http://schemas.microsoft.com/office/drawing/2014/main" id="{1E39641D-7A2C-92B2-B6FD-4534DE2E3643}"/>
                  </a:ext>
                </a:extLst>
              </p:cNvPr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49" name="Google Shape;5349;p70">
                <a:extLst>
                  <a:ext uri="{FF2B5EF4-FFF2-40B4-BE49-F238E27FC236}">
                    <a16:creationId xmlns:a16="http://schemas.microsoft.com/office/drawing/2014/main" id="{F15481F6-CAE8-A956-3BB2-1508FE8E337E}"/>
                  </a:ext>
                </a:extLst>
              </p:cNvPr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0" name="Google Shape;5350;p70">
                <a:extLst>
                  <a:ext uri="{FF2B5EF4-FFF2-40B4-BE49-F238E27FC236}">
                    <a16:creationId xmlns:a16="http://schemas.microsoft.com/office/drawing/2014/main" id="{869FC9B5-E9B2-8E53-0B12-3810E6195A38}"/>
                  </a:ext>
                </a:extLst>
              </p:cNvPr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1" name="Google Shape;5351;p70">
                <a:extLst>
                  <a:ext uri="{FF2B5EF4-FFF2-40B4-BE49-F238E27FC236}">
                    <a16:creationId xmlns:a16="http://schemas.microsoft.com/office/drawing/2014/main" id="{302074E3-3FA1-13AA-AC4E-A36F940AD27E}"/>
                  </a:ext>
                </a:extLst>
              </p:cNvPr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2" name="Google Shape;5352;p70">
                <a:extLst>
                  <a:ext uri="{FF2B5EF4-FFF2-40B4-BE49-F238E27FC236}">
                    <a16:creationId xmlns:a16="http://schemas.microsoft.com/office/drawing/2014/main" id="{AC080C4C-9265-1030-AC7D-EEA96F69603D}"/>
                  </a:ext>
                </a:extLst>
              </p:cNvPr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5353" name="Google Shape;5353;p70">
              <a:extLst>
                <a:ext uri="{FF2B5EF4-FFF2-40B4-BE49-F238E27FC236}">
                  <a16:creationId xmlns:a16="http://schemas.microsoft.com/office/drawing/2014/main" id="{24326200-A40C-4314-BEEE-BEE6968A36BE}"/>
                </a:ext>
              </a:extLst>
            </p:cNvPr>
            <p:cNvGrpSpPr/>
            <p:nvPr/>
          </p:nvGrpSpPr>
          <p:grpSpPr>
            <a:xfrm>
              <a:off x="7883614" y="-99678"/>
              <a:ext cx="1094323" cy="1490076"/>
              <a:chOff x="4084200" y="3439800"/>
              <a:chExt cx="508680" cy="692640"/>
            </a:xfrm>
          </p:grpSpPr>
          <p:sp>
            <p:nvSpPr>
              <p:cNvPr id="5354" name="Google Shape;5354;p70">
                <a:extLst>
                  <a:ext uri="{FF2B5EF4-FFF2-40B4-BE49-F238E27FC236}">
                    <a16:creationId xmlns:a16="http://schemas.microsoft.com/office/drawing/2014/main" id="{61C5492F-4521-3405-4CBA-498D84FE1CCA}"/>
                  </a:ext>
                </a:extLst>
              </p:cNvPr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5" name="Google Shape;5355;p70">
                <a:extLst>
                  <a:ext uri="{FF2B5EF4-FFF2-40B4-BE49-F238E27FC236}">
                    <a16:creationId xmlns:a16="http://schemas.microsoft.com/office/drawing/2014/main" id="{2CFB7D5F-7C5E-E1E9-CAC1-3B14B942AA28}"/>
                  </a:ext>
                </a:extLst>
              </p:cNvPr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6" name="Google Shape;5356;p70">
                <a:extLst>
                  <a:ext uri="{FF2B5EF4-FFF2-40B4-BE49-F238E27FC236}">
                    <a16:creationId xmlns:a16="http://schemas.microsoft.com/office/drawing/2014/main" id="{6F96FE61-C42C-06B3-1A6D-8DE84C896DA6}"/>
                  </a:ext>
                </a:extLst>
              </p:cNvPr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7" name="Google Shape;5357;p70">
                <a:extLst>
                  <a:ext uri="{FF2B5EF4-FFF2-40B4-BE49-F238E27FC236}">
                    <a16:creationId xmlns:a16="http://schemas.microsoft.com/office/drawing/2014/main" id="{898E1981-A392-7123-E28A-1F6AF27D8371}"/>
                  </a:ext>
                </a:extLst>
              </p:cNvPr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8" name="Google Shape;5358;p70">
                <a:extLst>
                  <a:ext uri="{FF2B5EF4-FFF2-40B4-BE49-F238E27FC236}">
                    <a16:creationId xmlns:a16="http://schemas.microsoft.com/office/drawing/2014/main" id="{63567773-2A2D-BA44-B91D-47B390E69757}"/>
                  </a:ext>
                </a:extLst>
              </p:cNvPr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59" name="Google Shape;5359;p70">
                <a:extLst>
                  <a:ext uri="{FF2B5EF4-FFF2-40B4-BE49-F238E27FC236}">
                    <a16:creationId xmlns:a16="http://schemas.microsoft.com/office/drawing/2014/main" id="{2B7CC37B-5587-2EC7-6BA7-E7B3134D1759}"/>
                  </a:ext>
                </a:extLst>
              </p:cNvPr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0" name="Google Shape;5360;p70">
                <a:extLst>
                  <a:ext uri="{FF2B5EF4-FFF2-40B4-BE49-F238E27FC236}">
                    <a16:creationId xmlns:a16="http://schemas.microsoft.com/office/drawing/2014/main" id="{77473619-7287-DF85-036A-A4877D9FA33F}"/>
                  </a:ext>
                </a:extLst>
              </p:cNvPr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1" name="Google Shape;5361;p70">
                <a:extLst>
                  <a:ext uri="{FF2B5EF4-FFF2-40B4-BE49-F238E27FC236}">
                    <a16:creationId xmlns:a16="http://schemas.microsoft.com/office/drawing/2014/main" id="{2F04A887-8FCC-C043-662D-8FF14BA6C9A1}"/>
                  </a:ext>
                </a:extLst>
              </p:cNvPr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2" name="Google Shape;5362;p70">
                <a:extLst>
                  <a:ext uri="{FF2B5EF4-FFF2-40B4-BE49-F238E27FC236}">
                    <a16:creationId xmlns:a16="http://schemas.microsoft.com/office/drawing/2014/main" id="{32231C79-C3B7-6470-B817-79ADCE3A2108}"/>
                  </a:ext>
                </a:extLst>
              </p:cNvPr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3" name="Google Shape;5363;p70">
                <a:extLst>
                  <a:ext uri="{FF2B5EF4-FFF2-40B4-BE49-F238E27FC236}">
                    <a16:creationId xmlns:a16="http://schemas.microsoft.com/office/drawing/2014/main" id="{A6A3511C-837E-2CFC-4932-2ECA32CC824B}"/>
                  </a:ext>
                </a:extLst>
              </p:cNvPr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4" name="Google Shape;5364;p70">
                <a:extLst>
                  <a:ext uri="{FF2B5EF4-FFF2-40B4-BE49-F238E27FC236}">
                    <a16:creationId xmlns:a16="http://schemas.microsoft.com/office/drawing/2014/main" id="{FCF3C156-9A92-79ED-C744-50C4835F9617}"/>
                  </a:ext>
                </a:extLst>
              </p:cNvPr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5" name="Google Shape;5365;p70">
                <a:extLst>
                  <a:ext uri="{FF2B5EF4-FFF2-40B4-BE49-F238E27FC236}">
                    <a16:creationId xmlns:a16="http://schemas.microsoft.com/office/drawing/2014/main" id="{D3999BDA-0906-32E6-78F9-E55825E228C0}"/>
                  </a:ext>
                </a:extLst>
              </p:cNvPr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6" name="Google Shape;5366;p70">
                <a:extLst>
                  <a:ext uri="{FF2B5EF4-FFF2-40B4-BE49-F238E27FC236}">
                    <a16:creationId xmlns:a16="http://schemas.microsoft.com/office/drawing/2014/main" id="{42E6D888-A786-A109-C48A-D9FD246CE125}"/>
                  </a:ext>
                </a:extLst>
              </p:cNvPr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5367" name="Google Shape;5367;p70">
                <a:extLst>
                  <a:ext uri="{FF2B5EF4-FFF2-40B4-BE49-F238E27FC236}">
                    <a16:creationId xmlns:a16="http://schemas.microsoft.com/office/drawing/2014/main" id="{A5BB2052-19CD-67CB-7B00-606C3C0992C1}"/>
                  </a:ext>
                </a:extLst>
              </p:cNvPr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D7E95C-985D-B0FF-04EF-F3CCF0DC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487" y="3483735"/>
            <a:ext cx="3805708" cy="742914"/>
          </a:xfrm>
          <a:prstGeom prst="rect">
            <a:avLst/>
          </a:prstGeom>
        </p:spPr>
      </p:pic>
      <p:sp>
        <p:nvSpPr>
          <p:cNvPr id="8" name="Google Shape;5372;p71">
            <a:extLst>
              <a:ext uri="{FF2B5EF4-FFF2-40B4-BE49-F238E27FC236}">
                <a16:creationId xmlns:a16="http://schemas.microsoft.com/office/drawing/2014/main" id="{BDE6B33F-F50A-7674-3AFE-58B27D8792AA}"/>
              </a:ext>
            </a:extLst>
          </p:cNvPr>
          <p:cNvSpPr txBox="1">
            <a:spLocks/>
          </p:cNvSpPr>
          <p:nvPr/>
        </p:nvSpPr>
        <p:spPr>
          <a:xfrm>
            <a:off x="720000" y="1204168"/>
            <a:ext cx="77040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ro-RO" b="1" noProof="0" dirty="0"/>
              <a:t>Date de contact</a:t>
            </a:r>
          </a:p>
          <a:p>
            <a:pPr marL="0" indent="0"/>
            <a:r>
              <a:rPr lang="ro-RO" sz="1000" noProof="0" dirty="0"/>
              <a:t>Autor:   Ștefan Patriche</a:t>
            </a:r>
          </a:p>
          <a:p>
            <a:pPr marL="0" indent="0"/>
            <a:r>
              <a:rPr lang="ro-RO" sz="1000" noProof="0" dirty="0"/>
              <a:t>Email:   </a:t>
            </a:r>
            <a:r>
              <a:rPr lang="ro-RO" sz="1000" noProof="0" dirty="0" err="1"/>
              <a:t>stefan.patriche@stud.aero.upb.ro</a:t>
            </a:r>
            <a:endParaRPr lang="ro-RO" sz="1000" noProof="0" dirty="0"/>
          </a:p>
          <a:p>
            <a:pPr marL="0" indent="0"/>
            <a:r>
              <a:rPr lang="ro-RO" sz="1000" noProof="0" dirty="0"/>
              <a:t>GitHub:   </a:t>
            </a:r>
            <a:r>
              <a:rPr lang="ro-RO" sz="1000" noProof="0" dirty="0">
                <a:hlinkClick r:id="rId4"/>
              </a:rPr>
              <a:t>https://github.com/Drakkarok</a:t>
            </a:r>
            <a:endParaRPr lang="ro-RO" sz="1000" noProof="0" dirty="0"/>
          </a:p>
          <a:p>
            <a:pPr marL="0" indent="0"/>
            <a:r>
              <a:rPr lang="ro-RO" sz="1000" noProof="0" dirty="0" err="1"/>
              <a:t>LinkedIn</a:t>
            </a:r>
            <a:r>
              <a:rPr lang="ro-RO" sz="1000" noProof="0" dirty="0"/>
              <a:t>:   </a:t>
            </a:r>
            <a:r>
              <a:rPr lang="ro-RO" sz="1000" noProof="0" dirty="0">
                <a:hlinkClick r:id="rId5"/>
              </a:rPr>
              <a:t>https://www.linkedin.com/in/stefan-patriche/</a:t>
            </a:r>
            <a:endParaRPr lang="ro-RO" sz="1000" noProof="0" dirty="0"/>
          </a:p>
          <a:p>
            <a:pPr marL="0" indent="0"/>
            <a:endParaRPr lang="ro-RO" sz="1000" noProof="0" dirty="0"/>
          </a:p>
          <a:p>
            <a:r>
              <a:rPr lang="ro-RO" b="1" noProof="0" dirty="0"/>
              <a:t>Resurse</a:t>
            </a:r>
          </a:p>
          <a:p>
            <a:r>
              <a:rPr lang="ro-RO" sz="1000" noProof="0" dirty="0"/>
              <a:t>📄 </a:t>
            </a:r>
            <a:r>
              <a:rPr lang="ro-RO" sz="1000" b="1" noProof="0" dirty="0"/>
              <a:t>Documentația completă:</a:t>
            </a:r>
            <a:r>
              <a:rPr lang="ro-RO" sz="1000" noProof="0" dirty="0"/>
              <a:t>   În </a:t>
            </a:r>
            <a:r>
              <a:rPr lang="ro-RO" sz="1000" noProof="0" dirty="0" err="1"/>
              <a:t>repository</a:t>
            </a:r>
            <a:endParaRPr lang="ro-RO" sz="1000" noProof="0" dirty="0"/>
          </a:p>
          <a:p>
            <a:r>
              <a:rPr lang="ro-RO" sz="1000" noProof="0" dirty="0"/>
              <a:t>💻 </a:t>
            </a:r>
            <a:r>
              <a:rPr lang="ro-RO" sz="1000" b="1" noProof="0" dirty="0"/>
              <a:t>Codul sursă:   </a:t>
            </a:r>
            <a:r>
              <a:rPr lang="ro-RO" sz="1000" noProof="0" dirty="0">
                <a:hlinkClick r:id="rId6"/>
              </a:rPr>
              <a:t>https://github.com/Drakkarok/load-balancing-neural-network</a:t>
            </a:r>
            <a:endParaRPr lang="ro-RO" sz="1000" noProof="0" dirty="0"/>
          </a:p>
          <a:p>
            <a:r>
              <a:rPr lang="ro-RO" sz="1000" noProof="0" dirty="0"/>
              <a:t>📊 </a:t>
            </a:r>
            <a:r>
              <a:rPr lang="ro-RO" sz="1000" b="1" noProof="0" dirty="0"/>
              <a:t>Datele experimentale:</a:t>
            </a:r>
            <a:r>
              <a:rPr lang="ro-RO" sz="1000" noProof="0" dirty="0"/>
              <a:t>   Disponibile pentru reproducere</a:t>
            </a:r>
          </a:p>
          <a:p>
            <a:pPr marL="0" indent="0"/>
            <a:endParaRPr lang="ro-RO" sz="1000" noProof="0" dirty="0"/>
          </a:p>
          <a:p>
            <a:r>
              <a:rPr lang="ro-RO" b="1" noProof="0" dirty="0"/>
              <a:t>Conducători științifici</a:t>
            </a:r>
          </a:p>
          <a:p>
            <a:endParaRPr lang="ro-RO" b="1" noProof="0" dirty="0"/>
          </a:p>
          <a:p>
            <a:r>
              <a:rPr lang="ro-RO" sz="1000" b="1" noProof="0" dirty="0"/>
              <a:t>Prof. Dr. Ing. Mihai DASCĂLU</a:t>
            </a:r>
          </a:p>
          <a:p>
            <a:r>
              <a:rPr lang="ro-RO" sz="1000" b="1" noProof="0" dirty="0"/>
              <a:t>Conf. Dr. Ing. Ștefan RUȘETI</a:t>
            </a:r>
          </a:p>
          <a:p>
            <a:endParaRPr lang="ro-RO" sz="1000" b="1" noProof="0" dirty="0"/>
          </a:p>
          <a:p>
            <a:endParaRPr lang="ro-RO" sz="1000" b="1" noProof="0" dirty="0"/>
          </a:p>
          <a:p>
            <a:r>
              <a:rPr lang="ro-RO" sz="1000" i="1" noProof="0" dirty="0"/>
              <a:t>Universitatea Politehnica din București</a:t>
            </a:r>
            <a:endParaRPr lang="ro-RO" sz="1000" noProof="0" dirty="0"/>
          </a:p>
          <a:p>
            <a:pPr marL="0" indent="0"/>
            <a:endParaRPr lang="ro-RO" sz="1000" noProof="0" dirty="0"/>
          </a:p>
        </p:txBody>
      </p:sp>
      <p:sp>
        <p:nvSpPr>
          <p:cNvPr id="9" name="Google Shape;5373;p71">
            <a:extLst>
              <a:ext uri="{FF2B5EF4-FFF2-40B4-BE49-F238E27FC236}">
                <a16:creationId xmlns:a16="http://schemas.microsoft.com/office/drawing/2014/main" id="{965B4AD3-D850-45BF-E102-A62EDA4C3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RO" sz="3100" noProof="0" dirty="0"/>
              <a:t>Vă 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374186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38"/>
          <p:cNvSpPr txBox="1"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719976" y="2289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CUPRINS</a:t>
            </a:r>
          </a:p>
        </p:txBody>
      </p:sp>
      <p:sp>
        <p:nvSpPr>
          <p:cNvPr id="3171" name="Google Shape;3171;p38"/>
          <p:cNvSpPr txBox="1">
            <a:spLocks noGrp="1" noRot="1" noMove="1" noResize="1" noEditPoints="1" noAdjustHandles="1" noChangeArrowheads="1" noChangeShapeType="1"/>
          </p:cNvSpPr>
          <p:nvPr>
            <p:ph type="title" idx="6"/>
          </p:nvPr>
        </p:nvSpPr>
        <p:spPr>
          <a:xfrm>
            <a:off x="1505376" y="10769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01</a:t>
            </a:r>
          </a:p>
        </p:txBody>
      </p:sp>
      <p:sp>
        <p:nvSpPr>
          <p:cNvPr id="3172" name="Google Shape;3172;p38"/>
          <p:cNvSpPr txBox="1">
            <a:spLocks noGrp="1" noRot="1" noMove="1" noResize="1" noEditPoints="1" noAdjustHandles="1" noChangeArrowheads="1" noChangeShapeType="1"/>
          </p:cNvSpPr>
          <p:nvPr>
            <p:ph type="title" idx="7"/>
          </p:nvPr>
        </p:nvSpPr>
        <p:spPr>
          <a:xfrm>
            <a:off x="1505376" y="21078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04</a:t>
            </a:r>
          </a:p>
        </p:txBody>
      </p:sp>
      <p:sp>
        <p:nvSpPr>
          <p:cNvPr id="3173" name="Google Shape;3173;p38"/>
          <p:cNvSpPr txBox="1">
            <a:spLocks noGrp="1" noRot="1" noMove="1" noResize="1" noEditPoints="1" noAdjustHandles="1" noChangeArrowheads="1" noChangeShapeType="1"/>
          </p:cNvSpPr>
          <p:nvPr>
            <p:ph type="title" idx="8"/>
          </p:nvPr>
        </p:nvSpPr>
        <p:spPr>
          <a:xfrm>
            <a:off x="4204650" y="10769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02</a:t>
            </a:r>
          </a:p>
        </p:txBody>
      </p:sp>
      <p:sp>
        <p:nvSpPr>
          <p:cNvPr id="3174" name="Google Shape;3174;p38"/>
          <p:cNvSpPr txBox="1">
            <a:spLocks noGrp="1" noRot="1" noMove="1" noResize="1" noEditPoints="1" noAdjustHandles="1" noChangeArrowheads="1" noChangeShapeType="1"/>
          </p:cNvSpPr>
          <p:nvPr>
            <p:ph type="title" idx="9"/>
          </p:nvPr>
        </p:nvSpPr>
        <p:spPr>
          <a:xfrm>
            <a:off x="4204650" y="210431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05</a:t>
            </a:r>
          </a:p>
        </p:txBody>
      </p:sp>
      <p:sp>
        <p:nvSpPr>
          <p:cNvPr id="3175" name="Google Shape;3175;p38"/>
          <p:cNvSpPr txBox="1">
            <a:spLocks noGrp="1" noRot="1" noMove="1" noResize="1" noEditPoints="1" noAdjustHandles="1" noChangeArrowheads="1" noChangeShapeType="1"/>
          </p:cNvSpPr>
          <p:nvPr>
            <p:ph type="title" idx="13"/>
          </p:nvPr>
        </p:nvSpPr>
        <p:spPr>
          <a:xfrm>
            <a:off x="6903900" y="107471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03</a:t>
            </a:r>
          </a:p>
        </p:txBody>
      </p:sp>
      <p:sp>
        <p:nvSpPr>
          <p:cNvPr id="3176" name="Google Shape;3176;p38"/>
          <p:cNvSpPr txBox="1">
            <a:spLocks noGrp="1" noRot="1" noMove="1" noResize="1" noEditPoints="1" noAdjustHandles="1" noChangeArrowheads="1" noChangeShapeType="1"/>
          </p:cNvSpPr>
          <p:nvPr>
            <p:ph type="subTitle" idx="14"/>
          </p:nvPr>
        </p:nvSpPr>
        <p:spPr>
          <a:xfrm>
            <a:off x="719976" y="15223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sz="1400" dirty="0"/>
              <a:t>Recapitulare și Context</a:t>
            </a:r>
            <a:endParaRPr lang="ro-RO" sz="1400" noProof="0" dirty="0"/>
          </a:p>
        </p:txBody>
      </p:sp>
      <p:sp>
        <p:nvSpPr>
          <p:cNvPr id="3177" name="Google Shape;3177;p38"/>
          <p:cNvSpPr txBox="1">
            <a:spLocks noGrp="1" noRot="1" noMove="1" noResize="1" noEditPoints="1" noAdjustHandles="1" noChangeArrowheads="1" noChangeShapeType="1"/>
          </p:cNvSpPr>
          <p:nvPr>
            <p:ph type="subTitle" idx="15"/>
          </p:nvPr>
        </p:nvSpPr>
        <p:spPr>
          <a:xfrm>
            <a:off x="3419250" y="15223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sz="1400" dirty="0"/>
              <a:t>Obiectivele Semestrului II</a:t>
            </a:r>
            <a:endParaRPr lang="ro-RO" sz="1400" noProof="0" dirty="0"/>
          </a:p>
        </p:txBody>
      </p:sp>
      <p:sp>
        <p:nvSpPr>
          <p:cNvPr id="3178" name="Google Shape;3178;p38"/>
          <p:cNvSpPr txBox="1">
            <a:spLocks noGrp="1" noRot="1" noMove="1" noResize="1" noEditPoints="1" noAdjustHandles="1" noChangeArrowheads="1" noChangeShapeType="1"/>
          </p:cNvSpPr>
          <p:nvPr>
            <p:ph type="subTitle" idx="16"/>
          </p:nvPr>
        </p:nvSpPr>
        <p:spPr>
          <a:xfrm>
            <a:off x="6118500" y="15200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sz="1400" dirty="0"/>
              <a:t>Implementarea Agentului</a:t>
            </a:r>
            <a:endParaRPr lang="ro-RO" sz="1400" noProof="0" dirty="0"/>
          </a:p>
        </p:txBody>
      </p:sp>
      <p:sp>
        <p:nvSpPr>
          <p:cNvPr id="3179" name="Google Shape;3179;p38"/>
          <p:cNvSpPr txBox="1">
            <a:spLocks noGrp="1"/>
          </p:cNvSpPr>
          <p:nvPr>
            <p:ph type="subTitle" idx="17"/>
          </p:nvPr>
        </p:nvSpPr>
        <p:spPr>
          <a:xfrm>
            <a:off x="719976" y="2553307"/>
            <a:ext cx="2305500" cy="48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sz="1400" dirty="0"/>
              <a:t>Rezultate Experimentale</a:t>
            </a:r>
            <a:endParaRPr lang="ro-RO" sz="1400" noProof="0" dirty="0"/>
          </a:p>
        </p:txBody>
      </p:sp>
      <p:sp>
        <p:nvSpPr>
          <p:cNvPr id="3180" name="Google Shape;3180;p38"/>
          <p:cNvSpPr txBox="1">
            <a:spLocks noGrp="1" noRot="1" noMove="1" noResize="1" noEditPoints="1" noAdjustHandles="1" noChangeArrowheads="1" noChangeShapeType="1"/>
          </p:cNvSpPr>
          <p:nvPr>
            <p:ph type="subTitle" idx="18"/>
          </p:nvPr>
        </p:nvSpPr>
        <p:spPr>
          <a:xfrm>
            <a:off x="3419250" y="25497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sz="1400" dirty="0"/>
              <a:t>Analiză și Perspective</a:t>
            </a:r>
            <a:endParaRPr lang="ro-RO" sz="1400" noProof="0" dirty="0"/>
          </a:p>
        </p:txBody>
      </p:sp>
      <p:sp>
        <p:nvSpPr>
          <p:cNvPr id="12" name="Google Shape;3174;p38">
            <a:extLst>
              <a:ext uri="{FF2B5EF4-FFF2-40B4-BE49-F238E27FC236}">
                <a16:creationId xmlns:a16="http://schemas.microsoft.com/office/drawing/2014/main" id="{BB04EA51-C869-2418-D738-4A12AE9871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03900" y="210431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2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ro-RO" noProof="0" dirty="0"/>
              <a:t>06</a:t>
            </a:r>
          </a:p>
        </p:txBody>
      </p:sp>
      <p:sp>
        <p:nvSpPr>
          <p:cNvPr id="13" name="Google Shape;3180;p38">
            <a:extLst>
              <a:ext uri="{FF2B5EF4-FFF2-40B4-BE49-F238E27FC236}">
                <a16:creationId xmlns:a16="http://schemas.microsoft.com/office/drawing/2014/main" id="{E9D10F1C-44D8-3DB2-170C-0134ECFCE4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18500" y="254975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ro-RO" sz="1400" dirty="0"/>
              <a:t>Concluzii</a:t>
            </a:r>
            <a:endParaRPr lang="ro-RO" sz="140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41"/>
          <p:cNvSpPr txBox="1">
            <a:spLocks noGrp="1"/>
          </p:cNvSpPr>
          <p:nvPr>
            <p:ph type="title"/>
          </p:nvPr>
        </p:nvSpPr>
        <p:spPr>
          <a:xfrm>
            <a:off x="720000" y="2125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RO" dirty="0"/>
              <a:t>Recapitulare LBNN</a:t>
            </a:r>
            <a:endParaRPr lang="ro-RO" noProof="0" dirty="0"/>
          </a:p>
        </p:txBody>
      </p:sp>
      <p:sp>
        <p:nvSpPr>
          <p:cNvPr id="3579" name="Google Shape;3579;p41"/>
          <p:cNvSpPr txBox="1">
            <a:spLocks noGrp="1"/>
          </p:cNvSpPr>
          <p:nvPr>
            <p:ph type="subTitle" idx="1"/>
          </p:nvPr>
        </p:nvSpPr>
        <p:spPr>
          <a:xfrm>
            <a:off x="4864542" y="1018721"/>
            <a:ext cx="31008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o-RO" b="1" dirty="0"/>
              <a:t>Sistem de Recompense cu Gradient</a:t>
            </a:r>
            <a:r>
              <a:rPr lang="ro-RO" b="1" noProof="0" dirty="0"/>
              <a:t>:</a:t>
            </a:r>
          </a:p>
          <a:p>
            <a:pPr marL="0" lvl="0" indent="0"/>
            <a:endParaRPr lang="ro-RO" noProof="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o-RO" dirty="0"/>
              <a:t>Funcție invariantă la încărcare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o-RO" dirty="0"/>
              <a:t>Gradient de valori pentru optimalitate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o-RO" dirty="0"/>
              <a:t>Elimină </a:t>
            </a:r>
            <a:r>
              <a:rPr lang="ro-RO" dirty="0" err="1"/>
              <a:t>bias-ul</a:t>
            </a:r>
            <a:r>
              <a:rPr lang="ro-RO" dirty="0"/>
              <a:t> sistemic</a:t>
            </a:r>
          </a:p>
          <a:p>
            <a:pPr marL="0" lvl="0" indent="0" algn="just"/>
            <a:endParaRPr lang="ro-RO" dirty="0"/>
          </a:p>
          <a:p>
            <a:pPr marL="0" lvl="0" indent="0" algn="just"/>
            <a:endParaRPr lang="ro-RO" dirty="0"/>
          </a:p>
        </p:txBody>
      </p:sp>
      <p:sp>
        <p:nvSpPr>
          <p:cNvPr id="3580" name="Google Shape;3580;p41"/>
          <p:cNvSpPr txBox="1">
            <a:spLocks noGrp="1"/>
          </p:cNvSpPr>
          <p:nvPr>
            <p:ph type="subTitle" idx="2"/>
          </p:nvPr>
        </p:nvSpPr>
        <p:spPr>
          <a:xfrm>
            <a:off x="1178658" y="1018721"/>
            <a:ext cx="31008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o-RO" b="1" dirty="0"/>
              <a:t>Infrastructura Dezvoltată</a:t>
            </a:r>
            <a:r>
              <a:rPr lang="ro-RO" b="1" noProof="0" dirty="0"/>
              <a:t>:</a:t>
            </a:r>
          </a:p>
          <a:p>
            <a:pPr marL="0" lvl="0" indent="0"/>
            <a:endParaRPr lang="ro-RO" noProof="0" dirty="0"/>
          </a:p>
          <a:p>
            <a:pPr marL="342900" lvl="0" indent="-342900" algn="just">
              <a:buAutoNum type="arabicParenR"/>
            </a:pPr>
            <a:r>
              <a:rPr lang="ro-RO" dirty="0"/>
              <a:t>Sistem distribuit containerizat (</a:t>
            </a:r>
            <a:r>
              <a:rPr lang="ro-RO" dirty="0" err="1"/>
              <a:t>Docker</a:t>
            </a:r>
            <a:r>
              <a:rPr lang="ro-RO" dirty="0"/>
              <a:t>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o-RO" dirty="0"/>
              <a:t>Agent distribuit de </a:t>
            </a:r>
            <a:r>
              <a:rPr lang="ro-RO" dirty="0" err="1"/>
              <a:t>load</a:t>
            </a:r>
            <a:r>
              <a:rPr lang="ro-RO" dirty="0"/>
              <a:t> </a:t>
            </a:r>
            <a:r>
              <a:rPr lang="ro-RO" dirty="0" err="1"/>
              <a:t>balancing</a:t>
            </a:r>
            <a:r>
              <a:rPr lang="ro-RO" dirty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o-RO" dirty="0"/>
              <a:t>3 servere web eterogene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o-RO" dirty="0"/>
              <a:t>Generator de trafic (k6)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o-RO" dirty="0"/>
              <a:t>Componentă de antrenare</a:t>
            </a:r>
          </a:p>
          <a:p>
            <a:pPr marL="342900" lvl="0" indent="-342900" algn="just">
              <a:buAutoNum type="arabicParenR"/>
            </a:pPr>
            <a:r>
              <a:rPr lang="ro-RO" dirty="0"/>
              <a:t>Sistem de tick-uri</a:t>
            </a:r>
          </a:p>
          <a:p>
            <a:pPr marL="342900" lvl="0" indent="-342900" algn="just">
              <a:buAutoNum type="arabicParenR"/>
            </a:pPr>
            <a:r>
              <a:rPr lang="ro-RO" dirty="0"/>
              <a:t>Flux de date automat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0ADC932B-0B88-9C7C-2DC8-275AA494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C9FAFB0E-AB22-F846-EBE8-4EF063DF5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59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Obiectivele Semestrului II</a:t>
            </a:r>
          </a:p>
        </p:txBody>
      </p:sp>
      <p:sp>
        <p:nvSpPr>
          <p:cNvPr id="2" name="Google Shape;3580;p41">
            <a:extLst>
              <a:ext uri="{FF2B5EF4-FFF2-40B4-BE49-F238E27FC236}">
                <a16:creationId xmlns:a16="http://schemas.microsoft.com/office/drawing/2014/main" id="{E05E461B-1935-33FD-82F8-ECE75BA91E09}"/>
              </a:ext>
            </a:extLst>
          </p:cNvPr>
          <p:cNvSpPr txBox="1">
            <a:spLocks/>
          </p:cNvSpPr>
          <p:nvPr/>
        </p:nvSpPr>
        <p:spPr>
          <a:xfrm>
            <a:off x="1068754" y="1328510"/>
            <a:ext cx="7006492" cy="2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ro-RO" b="1" dirty="0"/>
              <a:t>Obiectiv Principal: </a:t>
            </a:r>
            <a:r>
              <a:rPr lang="ro-RO" dirty="0"/>
              <a:t>Implementarea și antrenarea unui agent bazat pe Deep Reinforcement Learning capabil să optimizeze distribuirea sarcinilor în aplicații web.</a:t>
            </a:r>
          </a:p>
          <a:p>
            <a:pPr marL="0" indent="0"/>
            <a:endParaRPr lang="ro-RO" dirty="0"/>
          </a:p>
          <a:p>
            <a:pPr marL="0" indent="0"/>
            <a:endParaRPr lang="ro-RO" dirty="0"/>
          </a:p>
          <a:p>
            <a:pPr marL="0" indent="0" algn="l"/>
            <a:r>
              <a:rPr lang="ro-RO" b="1" dirty="0"/>
              <a:t>Obiective Tehnice Realizate: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dirty="0" err="1"/>
              <a:t>Wrapper</a:t>
            </a:r>
            <a:r>
              <a:rPr lang="ro-RO" dirty="0"/>
              <a:t> </a:t>
            </a:r>
            <a:r>
              <a:rPr lang="ro-RO" dirty="0" err="1"/>
              <a:t>Gymnasium</a:t>
            </a:r>
            <a:r>
              <a:rPr lang="ro-RO" dirty="0"/>
              <a:t> pentru integrarea cu mediul de simulare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dirty="0"/>
              <a:t>Arhitectură rețea neuronală (12 intrări, 3 ieșiri)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dirty="0"/>
              <a:t>Algoritm DQN cu mecanisme de stabilizare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dirty="0"/>
              <a:t>Antrenare efectivă: 1300 episoade completate</a:t>
            </a:r>
          </a:p>
          <a:p>
            <a:pPr marL="0" indent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56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FD2236A9-1AB1-AF28-7E97-B11B107C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D22E068B-F611-39ED-A519-398C0621D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59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Arhitectura Rețelei Neuronale</a:t>
            </a:r>
          </a:p>
        </p:txBody>
      </p:sp>
      <p:graphicFrame>
        <p:nvGraphicFramePr>
          <p:cNvPr id="3" name="Table 0">
            <a:extLst>
              <a:ext uri="{FF2B5EF4-FFF2-40B4-BE49-F238E27FC236}">
                <a16:creationId xmlns:a16="http://schemas.microsoft.com/office/drawing/2014/main" id="{B587FB17-863E-27F7-D910-B287DF6A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16544"/>
              </p:ext>
            </p:extLst>
          </p:nvPr>
        </p:nvGraphicFramePr>
        <p:xfrm>
          <a:off x="1371600" y="932180"/>
          <a:ext cx="6400800" cy="3048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Strat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Specificație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Input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12 neuroni (stare normalizată)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Hidden 1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64 neuroni + ReLU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Hidden 2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64 neuroni + ReLU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Hidden 3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32 neuroni + ReLU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Output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3 neuroni (Q-values pentru servere)</a:t>
                      </a: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latin typeface="Barlow" pitchFamily="2" charset="77"/>
                        </a:rPr>
                        <a:t>Total </a:t>
                      </a:r>
                      <a:r>
                        <a:rPr lang="en-US" sz="1400" b="0" dirty="0" err="1">
                          <a:latin typeface="Barlow" pitchFamily="2" charset="77"/>
                        </a:rPr>
                        <a:t>Neuroni</a:t>
                      </a:r>
                      <a:r>
                        <a:rPr lang="en-US" sz="1400" b="0" dirty="0">
                          <a:latin typeface="Barlow" pitchFamily="2" charset="77"/>
                        </a:rPr>
                        <a:t>: 175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en-US" sz="1400" b="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6251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0" dirty="0">
                          <a:latin typeface="Barlow" pitchFamily="2" charset="77"/>
                        </a:rPr>
                        <a:t>Total </a:t>
                      </a:r>
                      <a:r>
                        <a:rPr lang="en-US" sz="1400" b="0" dirty="0" err="1">
                          <a:latin typeface="Barlow" pitchFamily="2" charset="77"/>
                        </a:rPr>
                        <a:t>Parametri</a:t>
                      </a:r>
                      <a:r>
                        <a:rPr lang="en-US" sz="1400" b="0" dirty="0">
                          <a:latin typeface="Barlow" pitchFamily="2" charset="77"/>
                        </a:rPr>
                        <a:t>: 7.171 (7.008 weights + 163 biases)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8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458D08-2658-5FA1-2639-583A7076CAF0}"/>
              </a:ext>
            </a:extLst>
          </p:cNvPr>
          <p:cNvSpPr txBox="1"/>
          <p:nvPr/>
        </p:nvSpPr>
        <p:spPr>
          <a:xfrm>
            <a:off x="1643153" y="4147820"/>
            <a:ext cx="5857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rlow" pitchFamily="2" charset="77"/>
              </a:rPr>
              <a:t>Spațiul de Stări (12 dimensiuni):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9 dimensiuni pentru starea serverelor (CPU, memorie, conexiuni ×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3 dimensiuni pentru caracteristici cerere (cost CPU, memorie, durată)</a:t>
            </a:r>
          </a:p>
          <a:p>
            <a:endParaRPr lang="ro-RO" dirty="0"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497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938833EE-C0B6-F95C-1DEF-8E0216881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4A2E1641-C527-6BBB-21DD-D5C2DF768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59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Arhitectura Rețelei Neuronale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76843-A167-D3E8-8AF9-369E28EE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80" y="3350779"/>
            <a:ext cx="3691839" cy="1755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FAD19B-9F3E-317D-BDAF-AB1D1B6A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21" y="915152"/>
            <a:ext cx="3693079" cy="17217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61A7FF-0029-39AB-A817-1CFAB1197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915152"/>
            <a:ext cx="3691840" cy="23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3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1961CAF5-1737-E1DD-8905-B497DA19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DD21885D-8FDE-BC37-16D5-1C4BC62B9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59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Arhitectura Rețelei Neuronale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13A99-D283-CDE7-FE5B-7B803C2C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61" y="3098801"/>
            <a:ext cx="3939077" cy="179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1550D3-1A33-DD65-A219-6E091F85D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" y="1040288"/>
            <a:ext cx="3938731" cy="1639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40A6F4-215E-DA18-1065-0A13DC97E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226" y="1040288"/>
            <a:ext cx="3943692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7C0D146F-877A-AC41-5DF9-671AC05A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2C49CF44-91F0-ABFB-EF21-3CF661147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050" y="155911"/>
            <a:ext cx="85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Strategia </a:t>
            </a:r>
            <a:r>
              <a:rPr lang="ro-RO" dirty="0"/>
              <a:t>de Antrenare – Curriculum Learning</a:t>
            </a:r>
            <a:endParaRPr lang="ro-RO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1E0D4-E782-114D-2214-49914D9A56D9}"/>
              </a:ext>
            </a:extLst>
          </p:cNvPr>
          <p:cNvSpPr txBox="1"/>
          <p:nvPr/>
        </p:nvSpPr>
        <p:spPr>
          <a:xfrm>
            <a:off x="1934096" y="3690620"/>
            <a:ext cx="52758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Barlow" pitchFamily="2" charset="77"/>
              </a:rPr>
              <a:t>Strategie Epsilon-</a:t>
            </a:r>
            <a:r>
              <a:rPr lang="ro-RO" b="1" dirty="0" err="1">
                <a:latin typeface="Barlow" pitchFamily="2" charset="77"/>
              </a:rPr>
              <a:t>Greedy</a:t>
            </a:r>
            <a:r>
              <a:rPr lang="ro-RO" b="1" dirty="0">
                <a:latin typeface="Barlow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Barlow" pitchFamily="2" charset="77"/>
              </a:rPr>
              <a:t>ε </a:t>
            </a:r>
            <a:r>
              <a:rPr lang="ro-RO" dirty="0">
                <a:latin typeface="Barlow" pitchFamily="2" charset="77"/>
              </a:rPr>
              <a:t>inițial: 1.0 (100% explorare)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Scădere: Factor 0.995 per episod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Barlow" pitchFamily="2" charset="77"/>
              </a:rPr>
              <a:t>ε </a:t>
            </a:r>
            <a:r>
              <a:rPr lang="ro-RO" dirty="0">
                <a:latin typeface="Barlow" pitchFamily="2" charset="77"/>
              </a:rPr>
              <a:t>minim: 0.01 (1% explorare)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latin typeface="Barlow" pitchFamily="2" charset="77"/>
              </a:rPr>
              <a:t>Tranziție graduală: explorare intensă → exploatare cunoștințe</a:t>
            </a:r>
          </a:p>
        </p:txBody>
      </p:sp>
      <p:graphicFrame>
        <p:nvGraphicFramePr>
          <p:cNvPr id="2" name="Table 0">
            <a:extLst>
              <a:ext uri="{FF2B5EF4-FFF2-40B4-BE49-F238E27FC236}">
                <a16:creationId xmlns:a16="http://schemas.microsoft.com/office/drawing/2014/main" id="{18DBA686-9FE2-AAF1-5E81-00DB9DE17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19275"/>
              </p:ext>
            </p:extLst>
          </p:nvPr>
        </p:nvGraphicFramePr>
        <p:xfrm>
          <a:off x="1371598" y="927100"/>
          <a:ext cx="6400800" cy="164465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Fază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Episoade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Cereri/Episod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Total Cereri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Faza 1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1,000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150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150,000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Faza 2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2,000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250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500,000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Faza 3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3,000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500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1,500,000</a:t>
                      </a:r>
                      <a:endParaRPr lang="en-US" sz="14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27A886-A771-B993-46B3-5A163295218E}"/>
              </a:ext>
            </a:extLst>
          </p:cNvPr>
          <p:cNvSpPr txBox="1"/>
          <p:nvPr/>
        </p:nvSpPr>
        <p:spPr>
          <a:xfrm>
            <a:off x="2318017" y="2708275"/>
            <a:ext cx="4507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b="1" dirty="0" err="1">
                <a:latin typeface="Barlow" pitchFamily="2" charset="77"/>
              </a:rPr>
              <a:t>Disclaimer</a:t>
            </a:r>
            <a:endParaRPr lang="ro-RO" b="1" dirty="0">
              <a:latin typeface="Barlow" pitchFamily="2" charset="77"/>
            </a:endParaRPr>
          </a:p>
          <a:p>
            <a:r>
              <a:rPr lang="ro-RO" b="1" dirty="0">
                <a:latin typeface="Barlow" pitchFamily="2" charset="77"/>
              </a:rPr>
              <a:t>Progres actual: </a:t>
            </a:r>
            <a:r>
              <a:rPr lang="ro-RO" dirty="0">
                <a:latin typeface="Barlow" pitchFamily="2" charset="77"/>
              </a:rPr>
              <a:t>Faza 1 completă, 300 episoade în Faza 2</a:t>
            </a:r>
          </a:p>
          <a:p>
            <a:r>
              <a:rPr lang="ro-RO" b="1" dirty="0">
                <a:latin typeface="Barlow" pitchFamily="2" charset="77"/>
              </a:rPr>
              <a:t>Total: </a:t>
            </a:r>
            <a:r>
              <a:rPr lang="ro-RO" dirty="0">
                <a:latin typeface="Barlow" pitchFamily="2" charset="77"/>
              </a:rPr>
              <a:t>1,300 episoade</a:t>
            </a:r>
          </a:p>
        </p:txBody>
      </p:sp>
    </p:spTree>
    <p:extLst>
      <p:ext uri="{BB962C8B-B14F-4D97-AF65-F5344CB8AC3E}">
        <p14:creationId xmlns:p14="http://schemas.microsoft.com/office/powerpoint/2010/main" val="229513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4">
          <a:extLst>
            <a:ext uri="{FF2B5EF4-FFF2-40B4-BE49-F238E27FC236}">
              <a16:creationId xmlns:a16="http://schemas.microsoft.com/office/drawing/2014/main" id="{A5F60E8D-8E2D-C420-9105-FFD62959E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43">
            <a:extLst>
              <a:ext uri="{FF2B5EF4-FFF2-40B4-BE49-F238E27FC236}">
                <a16:creationId xmlns:a16="http://schemas.microsoft.com/office/drawing/2014/main" id="{6A1A6D6B-68C7-E4A1-8273-08A21400F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499" y="162261"/>
            <a:ext cx="495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noProof="0" dirty="0"/>
              <a:t>Rezultate Experimentale</a:t>
            </a:r>
          </a:p>
        </p:txBody>
      </p:sp>
      <p:graphicFrame>
        <p:nvGraphicFramePr>
          <p:cNvPr id="8" name="Table 0">
            <a:extLst>
              <a:ext uri="{FF2B5EF4-FFF2-40B4-BE49-F238E27FC236}">
                <a16:creationId xmlns:a16="http://schemas.microsoft.com/office/drawing/2014/main" id="{785804FA-8104-4221-39B3-F1C2C2D2F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93198"/>
              </p:ext>
            </p:extLst>
          </p:nvPr>
        </p:nvGraphicFramePr>
        <p:xfrm>
          <a:off x="1828799" y="1664970"/>
          <a:ext cx="5486400" cy="219456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Metrică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Barlow" pitchFamily="2" charset="77"/>
                        </a:rPr>
                        <a:t>Valoare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Baseline (Round Robin)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40.0% decizii optime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Performanță curentă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10B981"/>
                          </a:solidFill>
                          <a:latin typeface="Barlow" pitchFamily="2" charset="77"/>
                        </a:rPr>
                        <a:t>87.6% decizii optime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Medie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ultimele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 100 episoade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84.4% decizii optime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Performanță maximă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97.2% (Episod 1253)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Barlow" pitchFamily="2" charset="77"/>
                        </a:rPr>
                        <a:t>Îmbunătățire globală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300" b="1" dirty="0">
                          <a:solidFill>
                            <a:srgbClr val="10B981"/>
                          </a:solidFill>
                          <a:latin typeface="Barlow" pitchFamily="2" charset="77"/>
                        </a:rPr>
                        <a:t>+111% față de baseline</a:t>
                      </a:r>
                      <a:endParaRPr lang="en-US" sz="1300" dirty="0">
                        <a:latin typeface="Barlow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74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5C4CEF-C01F-37E5-CA95-8F98F0C2F29B}"/>
              </a:ext>
            </a:extLst>
          </p:cNvPr>
          <p:cNvSpPr txBox="1"/>
          <p:nvPr/>
        </p:nvSpPr>
        <p:spPr>
          <a:xfrm>
            <a:off x="3048185" y="1046077"/>
            <a:ext cx="304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Barlow" pitchFamily="2" charset="77"/>
              </a:rPr>
              <a:t>Performanța Generală (Episod 1300)</a:t>
            </a:r>
          </a:p>
        </p:txBody>
      </p:sp>
    </p:spTree>
    <p:extLst>
      <p:ext uri="{BB962C8B-B14F-4D97-AF65-F5344CB8AC3E}">
        <p14:creationId xmlns:p14="http://schemas.microsoft.com/office/powerpoint/2010/main" val="3992943324"/>
      </p:ext>
    </p:extLst>
  </p:cSld>
  <p:clrMapOvr>
    <a:masterClrMapping/>
  </p:clrMapOvr>
</p:sld>
</file>

<file path=ppt/theme/theme1.xml><?xml version="1.0" encoding="utf-8"?>
<a:theme xmlns:a="http://schemas.openxmlformats.org/drawingml/2006/main" name="Discrete Mathematics - Bachelor of Arts in Mathematics by Slidesgo">
  <a:themeElements>
    <a:clrScheme name="Simple Light">
      <a:dk1>
        <a:srgbClr val="000000"/>
      </a:dk1>
      <a:lt1>
        <a:srgbClr val="F3F3F3"/>
      </a:lt1>
      <a:dk2>
        <a:srgbClr val="EFEFEF"/>
      </a:dk2>
      <a:lt2>
        <a:srgbClr val="4A4A4A"/>
      </a:lt2>
      <a:accent1>
        <a:srgbClr val="91919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703</Words>
  <Application>Microsoft Macintosh PowerPoint</Application>
  <PresentationFormat>On-screen Show (16:9)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Barlow Medium</vt:lpstr>
      <vt:lpstr>Barlow</vt:lpstr>
      <vt:lpstr>Asap</vt:lpstr>
      <vt:lpstr>Anaheim</vt:lpstr>
      <vt:lpstr>Asap SemiBold</vt:lpstr>
      <vt:lpstr>Arial</vt:lpstr>
      <vt:lpstr>Discrete Mathematics - Bachelor of Arts in Mathematics by Slidesgo</vt:lpstr>
      <vt:lpstr>LOAD BALANCING NEURAL NETWORK (LBNN)</vt:lpstr>
      <vt:lpstr>CUPRINS</vt:lpstr>
      <vt:lpstr>Recapitulare LBNN</vt:lpstr>
      <vt:lpstr>Obiectivele Semestrului II</vt:lpstr>
      <vt:lpstr>Arhitectura Rețelei Neuronale</vt:lpstr>
      <vt:lpstr>Arhitectura Rețelei Neuronale</vt:lpstr>
      <vt:lpstr>Arhitectura Rețelei Neuronale</vt:lpstr>
      <vt:lpstr>Strategia de Antrenare – Curriculum Learning</vt:lpstr>
      <vt:lpstr>Rezultate Experimentale</vt:lpstr>
      <vt:lpstr>Evoluția Performanței</vt:lpstr>
      <vt:lpstr>Limitări Actuale</vt:lpstr>
      <vt:lpstr>Etapele Următoare</vt:lpstr>
      <vt:lpstr>Concluzii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Ştefan PATRICHE (97356)</cp:lastModifiedBy>
  <cp:revision>111</cp:revision>
  <dcterms:modified xsi:type="dcterms:W3CDTF">2026-02-11T17:11:38Z</dcterms:modified>
</cp:coreProperties>
</file>